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56" r:id="rId5"/>
    <p:sldId id="258" r:id="rId6"/>
    <p:sldId id="279" r:id="rId7"/>
    <p:sldId id="260" r:id="rId8"/>
    <p:sldId id="280" r:id="rId9"/>
    <p:sldId id="277" r:id="rId10"/>
    <p:sldId id="282" r:id="rId11"/>
    <p:sldId id="269" r:id="rId1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3115"/>
    <a:srgbClr val="79A448"/>
    <a:srgbClr val="F9B1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3637E2-E6A4-42FF-8BEC-EAFDE0915CF0}" v="607" dt="2024-10-16T18:37:55.0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894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e Dozier" userId="0d50e709-d9e5-44f0-91ed-ff5082956b24" providerId="ADAL" clId="{4F3637E2-E6A4-42FF-8BEC-EAFDE0915CF0}"/>
    <pc:docChg chg="undo custSel modSld sldOrd">
      <pc:chgData name="Nicole Dozier" userId="0d50e709-d9e5-44f0-91ed-ff5082956b24" providerId="ADAL" clId="{4F3637E2-E6A4-42FF-8BEC-EAFDE0915CF0}" dt="2024-10-21T12:56:19.936" v="2341" actId="20577"/>
      <pc:docMkLst>
        <pc:docMk/>
      </pc:docMkLst>
      <pc:sldChg chg="delSp modSp mod modTransition delAnim modNotes modNotesTx">
        <pc:chgData name="Nicole Dozier" userId="0d50e709-d9e5-44f0-91ed-ff5082956b24" providerId="ADAL" clId="{4F3637E2-E6A4-42FF-8BEC-EAFDE0915CF0}" dt="2024-10-16T18:39:35.663" v="2334" actId="2710"/>
        <pc:sldMkLst>
          <pc:docMk/>
          <pc:sldMk cId="1867004636" sldId="256"/>
        </pc:sldMkLst>
        <pc:spChg chg="mod">
          <ac:chgData name="Nicole Dozier" userId="0d50e709-d9e5-44f0-91ed-ff5082956b24" providerId="ADAL" clId="{4F3637E2-E6A4-42FF-8BEC-EAFDE0915CF0}" dt="2024-10-16T18:38:45.997" v="2332" actId="2711"/>
          <ac:spMkLst>
            <pc:docMk/>
            <pc:sldMk cId="1867004636" sldId="256"/>
            <ac:spMk id="8" creationId="{F3FCAAA8-E537-B810-9FA5-1C8AF34D89BB}"/>
          </ac:spMkLst>
        </pc:spChg>
        <pc:spChg chg="mod">
          <ac:chgData name="Nicole Dozier" userId="0d50e709-d9e5-44f0-91ed-ff5082956b24" providerId="ADAL" clId="{4F3637E2-E6A4-42FF-8BEC-EAFDE0915CF0}" dt="2024-10-16T18:39:35.663" v="2334" actId="2710"/>
          <ac:spMkLst>
            <pc:docMk/>
            <pc:sldMk cId="1867004636" sldId="256"/>
            <ac:spMk id="10" creationId="{F0C0E311-0690-A028-E083-402BD06470BC}"/>
          </ac:spMkLst>
        </pc:spChg>
        <pc:picChg chg="del">
          <ac:chgData name="Nicole Dozier" userId="0d50e709-d9e5-44f0-91ed-ff5082956b24" providerId="ADAL" clId="{4F3637E2-E6A4-42FF-8BEC-EAFDE0915CF0}" dt="2024-10-15T19:17:15.529" v="1801" actId="478"/>
          <ac:picMkLst>
            <pc:docMk/>
            <pc:sldMk cId="1867004636" sldId="256"/>
            <ac:picMk id="2" creationId="{DA524E4C-59D9-9167-B3FA-5969E07583CB}"/>
          </ac:picMkLst>
        </pc:picChg>
        <pc:picChg chg="mod">
          <ac:chgData name="Nicole Dozier" userId="0d50e709-d9e5-44f0-91ed-ff5082956b24" providerId="ADAL" clId="{4F3637E2-E6A4-42FF-8BEC-EAFDE0915CF0}" dt="2024-10-15T19:22:43.062" v="1806" actId="14100"/>
          <ac:picMkLst>
            <pc:docMk/>
            <pc:sldMk cId="1867004636" sldId="256"/>
            <ac:picMk id="3" creationId="{7CD45582-54C4-DE80-DE27-11DEBB7EB049}"/>
          </ac:picMkLst>
        </pc:picChg>
        <pc:picChg chg="mod">
          <ac:chgData name="Nicole Dozier" userId="0d50e709-d9e5-44f0-91ed-ff5082956b24" providerId="ADAL" clId="{4F3637E2-E6A4-42FF-8BEC-EAFDE0915CF0}" dt="2024-10-15T19:07:12.832" v="1800" actId="1076"/>
          <ac:picMkLst>
            <pc:docMk/>
            <pc:sldMk cId="1867004636" sldId="256"/>
            <ac:picMk id="11" creationId="{15FD1597-5338-F15D-D48D-BCFAE904E7EE}"/>
          </ac:picMkLst>
        </pc:picChg>
      </pc:sldChg>
      <pc:sldChg chg="delSp modSp mod modTransition delAnim modAnim modNotes modNotesTx">
        <pc:chgData name="Nicole Dozier" userId="0d50e709-d9e5-44f0-91ed-ff5082956b24" providerId="ADAL" clId="{4F3637E2-E6A4-42FF-8BEC-EAFDE0915CF0}" dt="2024-10-16T18:10:28.350" v="1869" actId="1076"/>
        <pc:sldMkLst>
          <pc:docMk/>
          <pc:sldMk cId="3816068145" sldId="258"/>
        </pc:sldMkLst>
        <pc:spChg chg="mod">
          <ac:chgData name="Nicole Dozier" userId="0d50e709-d9e5-44f0-91ed-ff5082956b24" providerId="ADAL" clId="{4F3637E2-E6A4-42FF-8BEC-EAFDE0915CF0}" dt="2024-10-16T18:10:28.350" v="1869" actId="1076"/>
          <ac:spMkLst>
            <pc:docMk/>
            <pc:sldMk cId="3816068145" sldId="258"/>
            <ac:spMk id="15" creationId="{5C377437-6379-48A6-7753-B4771C4AD3F4}"/>
          </ac:spMkLst>
        </pc:spChg>
        <pc:spChg chg="mod">
          <ac:chgData name="Nicole Dozier" userId="0d50e709-d9e5-44f0-91ed-ff5082956b24" providerId="ADAL" clId="{4F3637E2-E6A4-42FF-8BEC-EAFDE0915CF0}" dt="2024-10-16T18:10:20.400" v="1868" actId="20577"/>
          <ac:spMkLst>
            <pc:docMk/>
            <pc:sldMk cId="3816068145" sldId="258"/>
            <ac:spMk id="18" creationId="{586D7902-0801-34A4-D298-C43B5E7261EE}"/>
          </ac:spMkLst>
        </pc:spChg>
        <pc:picChg chg="del mod">
          <ac:chgData name="Nicole Dozier" userId="0d50e709-d9e5-44f0-91ed-ff5082956b24" providerId="ADAL" clId="{4F3637E2-E6A4-42FF-8BEC-EAFDE0915CF0}" dt="2024-10-15T19:54:28.495" v="1840" actId="478"/>
          <ac:picMkLst>
            <pc:docMk/>
            <pc:sldMk cId="3816068145" sldId="258"/>
            <ac:picMk id="2" creationId="{CC7801CB-AEF9-E2DF-9D71-6E19BF9D044C}"/>
          </ac:picMkLst>
        </pc:picChg>
        <pc:picChg chg="mod">
          <ac:chgData name="Nicole Dozier" userId="0d50e709-d9e5-44f0-91ed-ff5082956b24" providerId="ADAL" clId="{4F3637E2-E6A4-42FF-8BEC-EAFDE0915CF0}" dt="2024-10-15T19:57:20.066" v="1842" actId="1076"/>
          <ac:picMkLst>
            <pc:docMk/>
            <pc:sldMk cId="3816068145" sldId="258"/>
            <ac:picMk id="8" creationId="{94B6138F-CA6C-9E1F-CE4F-6A32D2CB0B94}"/>
          </ac:picMkLst>
        </pc:picChg>
      </pc:sldChg>
      <pc:sldChg chg="modSp mod modTransition modAnim modNotes modNotesTx">
        <pc:chgData name="Nicole Dozier" userId="0d50e709-d9e5-44f0-91ed-ff5082956b24" providerId="ADAL" clId="{4F3637E2-E6A4-42FF-8BEC-EAFDE0915CF0}" dt="2024-10-16T18:37:59.192" v="2331" actId="1076"/>
        <pc:sldMkLst>
          <pc:docMk/>
          <pc:sldMk cId="3311688983" sldId="260"/>
        </pc:sldMkLst>
        <pc:spChg chg="mod">
          <ac:chgData name="Nicole Dozier" userId="0d50e709-d9e5-44f0-91ed-ff5082956b24" providerId="ADAL" clId="{4F3637E2-E6A4-42FF-8BEC-EAFDE0915CF0}" dt="2024-10-16T18:15:26.789" v="2003" actId="20577"/>
          <ac:spMkLst>
            <pc:docMk/>
            <pc:sldMk cId="3311688983" sldId="260"/>
            <ac:spMk id="2" creationId="{6FECB9EE-595A-42EA-956E-3986173008AC}"/>
          </ac:spMkLst>
        </pc:spChg>
        <pc:spChg chg="mod">
          <ac:chgData name="Nicole Dozier" userId="0d50e709-d9e5-44f0-91ed-ff5082956b24" providerId="ADAL" clId="{4F3637E2-E6A4-42FF-8BEC-EAFDE0915CF0}" dt="2024-10-16T18:37:59.192" v="2331" actId="1076"/>
          <ac:spMkLst>
            <pc:docMk/>
            <pc:sldMk cId="3311688983" sldId="260"/>
            <ac:spMk id="9" creationId="{55B119E5-F869-E409-B7A7-33708476CEF1}"/>
          </ac:spMkLst>
        </pc:spChg>
        <pc:picChg chg="mod">
          <ac:chgData name="Nicole Dozier" userId="0d50e709-d9e5-44f0-91ed-ff5082956b24" providerId="ADAL" clId="{4F3637E2-E6A4-42FF-8BEC-EAFDE0915CF0}" dt="2024-10-15T19:34:34.025" v="1814" actId="1076"/>
          <ac:picMkLst>
            <pc:docMk/>
            <pc:sldMk cId="3311688983" sldId="260"/>
            <ac:picMk id="8" creationId="{DF06E9E0-7626-DBB7-7E06-9214A651A3A9}"/>
          </ac:picMkLst>
        </pc:picChg>
      </pc:sldChg>
      <pc:sldChg chg="modSp mod ord">
        <pc:chgData name="Nicole Dozier" userId="0d50e709-d9e5-44f0-91ed-ff5082956b24" providerId="ADAL" clId="{4F3637E2-E6A4-42FF-8BEC-EAFDE0915CF0}" dt="2024-10-15T20:01:38.591" v="1845" actId="1076"/>
        <pc:sldMkLst>
          <pc:docMk/>
          <pc:sldMk cId="128359005" sldId="269"/>
        </pc:sldMkLst>
        <pc:picChg chg="mod">
          <ac:chgData name="Nicole Dozier" userId="0d50e709-d9e5-44f0-91ed-ff5082956b24" providerId="ADAL" clId="{4F3637E2-E6A4-42FF-8BEC-EAFDE0915CF0}" dt="2024-10-15T20:01:38.591" v="1845" actId="1076"/>
          <ac:picMkLst>
            <pc:docMk/>
            <pc:sldMk cId="128359005" sldId="269"/>
            <ac:picMk id="9" creationId="{BE83D9B9-DC0A-CFE3-4E12-C37F0F6E7D25}"/>
          </ac:picMkLst>
        </pc:picChg>
        <pc:picChg chg="mod">
          <ac:chgData name="Nicole Dozier" userId="0d50e709-d9e5-44f0-91ed-ff5082956b24" providerId="ADAL" clId="{4F3637E2-E6A4-42FF-8BEC-EAFDE0915CF0}" dt="2024-10-09T13:56:36.399" v="47" actId="1076"/>
          <ac:picMkLst>
            <pc:docMk/>
            <pc:sldMk cId="128359005" sldId="269"/>
            <ac:picMk id="1026" creationId="{B6308678-1B4C-4987-9022-507F482BBD2A}"/>
          </ac:picMkLst>
        </pc:picChg>
      </pc:sldChg>
      <pc:sldChg chg="modSp mod modTransition modAnim modNotesTx">
        <pc:chgData name="Nicole Dozier" userId="0d50e709-d9e5-44f0-91ed-ff5082956b24" providerId="ADAL" clId="{4F3637E2-E6A4-42FF-8BEC-EAFDE0915CF0}" dt="2024-10-16T18:26:58.296" v="2225" actId="20577"/>
        <pc:sldMkLst>
          <pc:docMk/>
          <pc:sldMk cId="1020640417" sldId="277"/>
        </pc:sldMkLst>
        <pc:spChg chg="mod">
          <ac:chgData name="Nicole Dozier" userId="0d50e709-d9e5-44f0-91ed-ff5082956b24" providerId="ADAL" clId="{4F3637E2-E6A4-42FF-8BEC-EAFDE0915CF0}" dt="2024-10-16T18:25:55.737" v="2213" actId="20577"/>
          <ac:spMkLst>
            <pc:docMk/>
            <pc:sldMk cId="1020640417" sldId="277"/>
            <ac:spMk id="2" creationId="{6FECB9EE-595A-42EA-956E-3986173008AC}"/>
          </ac:spMkLst>
        </pc:spChg>
        <pc:graphicFrameChg chg="mod">
          <ac:chgData name="Nicole Dozier" userId="0d50e709-d9e5-44f0-91ed-ff5082956b24" providerId="ADAL" clId="{4F3637E2-E6A4-42FF-8BEC-EAFDE0915CF0}" dt="2024-10-16T18:26:58.296" v="2225" actId="20577"/>
          <ac:graphicFrameMkLst>
            <pc:docMk/>
            <pc:sldMk cId="1020640417" sldId="277"/>
            <ac:graphicFrameMk id="7" creationId="{C7238C98-FE46-7198-1498-AAC5202993CD}"/>
          </ac:graphicFrameMkLst>
        </pc:graphicFrameChg>
        <pc:picChg chg="mod">
          <ac:chgData name="Nicole Dozier" userId="0d50e709-d9e5-44f0-91ed-ff5082956b24" providerId="ADAL" clId="{4F3637E2-E6A4-42FF-8BEC-EAFDE0915CF0}" dt="2024-10-15T19:46:56.626" v="1839" actId="1076"/>
          <ac:picMkLst>
            <pc:docMk/>
            <pc:sldMk cId="1020640417" sldId="277"/>
            <ac:picMk id="9" creationId="{0BEDB80D-1700-BCFC-3DFA-7984BEC786BA}"/>
          </ac:picMkLst>
        </pc:picChg>
      </pc:sldChg>
      <pc:sldChg chg="delSp modSp mod modTransition modAnim modNotes modNotesTx">
        <pc:chgData name="Nicole Dozier" userId="0d50e709-d9e5-44f0-91ed-ff5082956b24" providerId="ADAL" clId="{4F3637E2-E6A4-42FF-8BEC-EAFDE0915CF0}" dt="2024-10-21T12:56:19.936" v="2341" actId="20577"/>
        <pc:sldMkLst>
          <pc:docMk/>
          <pc:sldMk cId="1571449383" sldId="279"/>
        </pc:sldMkLst>
        <pc:spChg chg="mod">
          <ac:chgData name="Nicole Dozier" userId="0d50e709-d9e5-44f0-91ed-ff5082956b24" providerId="ADAL" clId="{4F3637E2-E6A4-42FF-8BEC-EAFDE0915CF0}" dt="2024-10-21T12:56:19.936" v="2341" actId="20577"/>
          <ac:spMkLst>
            <pc:docMk/>
            <pc:sldMk cId="1571449383" sldId="279"/>
            <ac:spMk id="3" creationId="{3E38EAF1-864D-41E7-941D-B8392F995474}"/>
          </ac:spMkLst>
        </pc:spChg>
        <pc:spChg chg="mod">
          <ac:chgData name="Nicole Dozier" userId="0d50e709-d9e5-44f0-91ed-ff5082956b24" providerId="ADAL" clId="{4F3637E2-E6A4-42FF-8BEC-EAFDE0915CF0}" dt="2024-10-16T18:36:19.694" v="2326" actId="2710"/>
          <ac:spMkLst>
            <pc:docMk/>
            <pc:sldMk cId="1571449383" sldId="279"/>
            <ac:spMk id="11" creationId="{7A59959C-77A1-DBD1-2914-A249A4BBFA6B}"/>
          </ac:spMkLst>
        </pc:spChg>
        <pc:picChg chg="mod">
          <ac:chgData name="Nicole Dozier" userId="0d50e709-d9e5-44f0-91ed-ff5082956b24" providerId="ADAL" clId="{4F3637E2-E6A4-42FF-8BEC-EAFDE0915CF0}" dt="2024-10-15T19:30:22.236" v="1811" actId="1076"/>
          <ac:picMkLst>
            <pc:docMk/>
            <pc:sldMk cId="1571449383" sldId="279"/>
            <ac:picMk id="2" creationId="{5F509642-D31A-5406-677E-31B68E45BE56}"/>
          </ac:picMkLst>
        </pc:picChg>
        <pc:picChg chg="del">
          <ac:chgData name="Nicole Dozier" userId="0d50e709-d9e5-44f0-91ed-ff5082956b24" providerId="ADAL" clId="{4F3637E2-E6A4-42FF-8BEC-EAFDE0915CF0}" dt="2024-10-16T18:10:50.955" v="1871" actId="478"/>
          <ac:picMkLst>
            <pc:docMk/>
            <pc:sldMk cId="1571449383" sldId="279"/>
            <ac:picMk id="12" creationId="{6AE55A4D-CFAF-6A03-ED47-E121CC2D1159}"/>
          </ac:picMkLst>
        </pc:picChg>
        <pc:picChg chg="mod">
          <ac:chgData name="Nicole Dozier" userId="0d50e709-d9e5-44f0-91ed-ff5082956b24" providerId="ADAL" clId="{4F3637E2-E6A4-42FF-8BEC-EAFDE0915CF0}" dt="2024-10-16T18:36:35.212" v="2327" actId="1076"/>
          <ac:picMkLst>
            <pc:docMk/>
            <pc:sldMk cId="1571449383" sldId="279"/>
            <ac:picMk id="15" creationId="{A12EB293-DC78-3071-D7DD-7C0FE773216A}"/>
          </ac:picMkLst>
        </pc:picChg>
      </pc:sldChg>
      <pc:sldChg chg="modSp mod modTransition modAnim modNotes modNotesTx">
        <pc:chgData name="Nicole Dozier" userId="0d50e709-d9e5-44f0-91ed-ff5082956b24" providerId="ADAL" clId="{4F3637E2-E6A4-42FF-8BEC-EAFDE0915CF0}" dt="2024-10-16T18:31:20.926" v="2244"/>
        <pc:sldMkLst>
          <pc:docMk/>
          <pc:sldMk cId="1546826469" sldId="280"/>
        </pc:sldMkLst>
        <pc:spChg chg="mod">
          <ac:chgData name="Nicole Dozier" userId="0d50e709-d9e5-44f0-91ed-ff5082956b24" providerId="ADAL" clId="{4F3637E2-E6A4-42FF-8BEC-EAFDE0915CF0}" dt="2024-10-16T18:18:22.446" v="2041" actId="255"/>
          <ac:spMkLst>
            <pc:docMk/>
            <pc:sldMk cId="1546826469" sldId="280"/>
            <ac:spMk id="2" creationId="{6FECB9EE-595A-42EA-956E-3986173008AC}"/>
          </ac:spMkLst>
        </pc:spChg>
        <pc:spChg chg="mod">
          <ac:chgData name="Nicole Dozier" userId="0d50e709-d9e5-44f0-91ed-ff5082956b24" providerId="ADAL" clId="{4F3637E2-E6A4-42FF-8BEC-EAFDE0915CF0}" dt="2024-10-16T18:18:15.352" v="2040" actId="1076"/>
          <ac:spMkLst>
            <pc:docMk/>
            <pc:sldMk cId="1546826469" sldId="280"/>
            <ac:spMk id="3" creationId="{3E38EAF1-864D-41E7-941D-B8392F995474}"/>
          </ac:spMkLst>
        </pc:spChg>
        <pc:graphicFrameChg chg="mod">
          <ac:chgData name="Nicole Dozier" userId="0d50e709-d9e5-44f0-91ed-ff5082956b24" providerId="ADAL" clId="{4F3637E2-E6A4-42FF-8BEC-EAFDE0915CF0}" dt="2024-10-16T18:31:20.926" v="2244"/>
          <ac:graphicFrameMkLst>
            <pc:docMk/>
            <pc:sldMk cId="1546826469" sldId="280"/>
            <ac:graphicFrameMk id="15" creationId="{57F58CD2-BDD8-DB85-ADAF-0F15E1363BA6}"/>
          </ac:graphicFrameMkLst>
        </pc:graphicFrameChg>
        <pc:picChg chg="mod">
          <ac:chgData name="Nicole Dozier" userId="0d50e709-d9e5-44f0-91ed-ff5082956b24" providerId="ADAL" clId="{4F3637E2-E6A4-42FF-8BEC-EAFDE0915CF0}" dt="2024-10-15T19:41:51.785" v="1834" actId="1076"/>
          <ac:picMkLst>
            <pc:docMk/>
            <pc:sldMk cId="1546826469" sldId="280"/>
            <ac:picMk id="8" creationId="{AFE8F3AB-582A-BA6C-E019-45B2DC670C57}"/>
          </ac:picMkLst>
        </pc:picChg>
      </pc:sldChg>
      <pc:sldChg chg="modSp mod modTransition modNotesTx">
        <pc:chgData name="Nicole Dozier" userId="0d50e709-d9e5-44f0-91ed-ff5082956b24" providerId="ADAL" clId="{4F3637E2-E6A4-42FF-8BEC-EAFDE0915CF0}" dt="2024-10-16T18:28:00.006" v="2236" actId="20577"/>
        <pc:sldMkLst>
          <pc:docMk/>
          <pc:sldMk cId="880937489" sldId="282"/>
        </pc:sldMkLst>
        <pc:spChg chg="mod">
          <ac:chgData name="Nicole Dozier" userId="0d50e709-d9e5-44f0-91ed-ff5082956b24" providerId="ADAL" clId="{4F3637E2-E6A4-42FF-8BEC-EAFDE0915CF0}" dt="2024-10-16T18:27:30.077" v="2228" actId="255"/>
          <ac:spMkLst>
            <pc:docMk/>
            <pc:sldMk cId="880937489" sldId="282"/>
            <ac:spMk id="2" creationId="{6FECB9EE-595A-42EA-956E-3986173008AC}"/>
          </ac:spMkLst>
        </pc:spChg>
        <pc:spChg chg="mod">
          <ac:chgData name="Nicole Dozier" userId="0d50e709-d9e5-44f0-91ed-ff5082956b24" providerId="ADAL" clId="{4F3637E2-E6A4-42FF-8BEC-EAFDE0915CF0}" dt="2024-10-09T13:49:30.149" v="44" actId="207"/>
          <ac:spMkLst>
            <pc:docMk/>
            <pc:sldMk cId="880937489" sldId="282"/>
            <ac:spMk id="3" creationId="{3E38EAF1-864D-41E7-941D-B8392F995474}"/>
          </ac:spMkLst>
        </pc:spChg>
        <pc:spChg chg="mod">
          <ac:chgData name="Nicole Dozier" userId="0d50e709-d9e5-44f0-91ed-ff5082956b24" providerId="ADAL" clId="{4F3637E2-E6A4-42FF-8BEC-EAFDE0915CF0}" dt="2024-10-16T18:28:00.006" v="2236" actId="20577"/>
          <ac:spMkLst>
            <pc:docMk/>
            <pc:sldMk cId="880937489" sldId="282"/>
            <ac:spMk id="7" creationId="{72F28433-3EBE-B236-3629-B4BA69E640D9}"/>
          </ac:spMkLst>
        </pc:spChg>
        <pc:picChg chg="mod">
          <ac:chgData name="Nicole Dozier" userId="0d50e709-d9e5-44f0-91ed-ff5082956b24" providerId="ADAL" clId="{4F3637E2-E6A4-42FF-8BEC-EAFDE0915CF0}" dt="2024-10-09T13:49:57.856" v="46" actId="1076"/>
          <ac:picMkLst>
            <pc:docMk/>
            <pc:sldMk cId="880937489" sldId="282"/>
            <ac:picMk id="9" creationId="{9E6EDBE6-FBE1-4EE9-6D10-FB7884171E77}"/>
          </ac:picMkLst>
        </pc:picChg>
        <pc:picChg chg="mod">
          <ac:chgData name="Nicole Dozier" userId="0d50e709-d9e5-44f0-91ed-ff5082956b24" providerId="ADAL" clId="{4F3637E2-E6A4-42FF-8BEC-EAFDE0915CF0}" dt="2024-10-15T19:46:09.113" v="1837" actId="1076"/>
          <ac:picMkLst>
            <pc:docMk/>
            <pc:sldMk cId="880937489" sldId="282"/>
            <ac:picMk id="10" creationId="{FF93CEEA-12EA-CD60-362A-2C46B170F160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0A75E2-9797-4B1A-BEFB-E3537A6ADBB0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E3AECE-6493-4F86-AAD0-9D99FCD6F17E}">
      <dgm:prSet phldrT="[Text]"/>
      <dgm:spPr>
        <a:solidFill>
          <a:srgbClr val="C00000"/>
        </a:solidFill>
      </dgm:spPr>
      <dgm:t>
        <a:bodyPr/>
        <a:lstStyle/>
        <a:p>
          <a:r>
            <a:rPr lang="en-US" baseline="0" dirty="0"/>
            <a:t>Step #1</a:t>
          </a:r>
          <a:endParaRPr lang="en-US" dirty="0"/>
        </a:p>
      </dgm:t>
    </dgm:pt>
    <dgm:pt modelId="{52385637-21F9-45FE-8C32-AEB82EB379A5}" type="parTrans" cxnId="{DFB07C5A-4CD6-4A92-B721-61D5FDCA3086}">
      <dgm:prSet/>
      <dgm:spPr/>
      <dgm:t>
        <a:bodyPr/>
        <a:lstStyle/>
        <a:p>
          <a:endParaRPr lang="en-US"/>
        </a:p>
      </dgm:t>
    </dgm:pt>
    <dgm:pt modelId="{5C6358F9-0DAD-4CED-BA4F-073B7D0B4B94}" type="sibTrans" cxnId="{DFB07C5A-4CD6-4A92-B721-61D5FDCA3086}">
      <dgm:prSet/>
      <dgm:spPr/>
      <dgm:t>
        <a:bodyPr/>
        <a:lstStyle/>
        <a:p>
          <a:endParaRPr lang="en-US"/>
        </a:p>
      </dgm:t>
    </dgm:pt>
    <dgm:pt modelId="{E2E115D2-5AF8-44F1-B453-0BCD9D0FCCE2}">
      <dgm:prSet phldrT="[Text]" custT="1"/>
      <dgm:spPr>
        <a:ln>
          <a:solidFill>
            <a:srgbClr val="C00000"/>
          </a:solidFill>
        </a:ln>
      </dgm:spPr>
      <dgm:t>
        <a:bodyPr/>
        <a:lstStyle/>
        <a:p>
          <a:r>
            <a:rPr lang="en-US" sz="1400" dirty="0">
              <a:latin typeface="Georgia Pro" panose="02040502050405020303" pitchFamily="18" charset="0"/>
            </a:rPr>
            <a:t>Set up a Pre-Development meeting with planning staff.</a:t>
          </a:r>
        </a:p>
      </dgm:t>
    </dgm:pt>
    <dgm:pt modelId="{1959017B-4708-4FCC-81C9-90421A82CA99}" type="parTrans" cxnId="{C2A40E0D-8E08-4A88-92D2-6915E886DF9F}">
      <dgm:prSet/>
      <dgm:spPr/>
      <dgm:t>
        <a:bodyPr/>
        <a:lstStyle/>
        <a:p>
          <a:endParaRPr lang="en-US"/>
        </a:p>
      </dgm:t>
    </dgm:pt>
    <dgm:pt modelId="{3582ED96-01AE-4E36-A5FA-75962CB9A513}" type="sibTrans" cxnId="{C2A40E0D-8E08-4A88-92D2-6915E886DF9F}">
      <dgm:prSet/>
      <dgm:spPr/>
      <dgm:t>
        <a:bodyPr/>
        <a:lstStyle/>
        <a:p>
          <a:endParaRPr lang="en-US"/>
        </a:p>
      </dgm:t>
    </dgm:pt>
    <dgm:pt modelId="{5A7E8FAC-AA5E-409E-8C0C-1AF8CB9E6EEB}">
      <dgm:prSet phldrT="[Text]" custT="1"/>
      <dgm:spPr>
        <a:ln>
          <a:solidFill>
            <a:srgbClr val="C00000"/>
          </a:solidFill>
        </a:ln>
      </dgm:spPr>
      <dgm:t>
        <a:bodyPr/>
        <a:lstStyle/>
        <a:p>
          <a:r>
            <a:rPr lang="en-US" sz="1400" dirty="0">
              <a:latin typeface="Georgia Pro" panose="02040502050405020303" pitchFamily="18" charset="0"/>
            </a:rPr>
            <a:t>This is for new development, redevelopment, renovations and expansions/additions. Meetings are available weekly</a:t>
          </a:r>
          <a:r>
            <a:rPr lang="en-US" sz="1000" dirty="0">
              <a:latin typeface="Georgia Pro" panose="02040502050405020303" pitchFamily="18" charset="0"/>
            </a:rPr>
            <a:t>.</a:t>
          </a:r>
        </a:p>
      </dgm:t>
    </dgm:pt>
    <dgm:pt modelId="{2F574321-343D-42E3-B1DC-71CDEBB674A4}" type="parTrans" cxnId="{E81DC677-26B3-4E0D-B59A-6E0C1D35B512}">
      <dgm:prSet/>
      <dgm:spPr/>
      <dgm:t>
        <a:bodyPr/>
        <a:lstStyle/>
        <a:p>
          <a:endParaRPr lang="en-US"/>
        </a:p>
      </dgm:t>
    </dgm:pt>
    <dgm:pt modelId="{C6C502A7-81AF-48C0-B77F-EBEABD5F96D2}" type="sibTrans" cxnId="{E81DC677-26B3-4E0D-B59A-6E0C1D35B512}">
      <dgm:prSet/>
      <dgm:spPr/>
      <dgm:t>
        <a:bodyPr/>
        <a:lstStyle/>
        <a:p>
          <a:endParaRPr lang="en-US"/>
        </a:p>
      </dgm:t>
    </dgm:pt>
    <dgm:pt modelId="{9107FA46-F5BE-4AAF-A864-1633CA5F1D88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/>
            <a:t>Step #2</a:t>
          </a:r>
        </a:p>
      </dgm:t>
    </dgm:pt>
    <dgm:pt modelId="{363CCD29-CC8C-4445-AA45-A9BABD65337F}" type="parTrans" cxnId="{9D293594-C89A-4EA3-B909-F9FF27FB15F9}">
      <dgm:prSet/>
      <dgm:spPr/>
      <dgm:t>
        <a:bodyPr/>
        <a:lstStyle/>
        <a:p>
          <a:endParaRPr lang="en-US"/>
        </a:p>
      </dgm:t>
    </dgm:pt>
    <dgm:pt modelId="{EFA198BF-A060-43FD-BDD3-12C50E915E10}" type="sibTrans" cxnId="{9D293594-C89A-4EA3-B909-F9FF27FB15F9}">
      <dgm:prSet/>
      <dgm:spPr/>
      <dgm:t>
        <a:bodyPr/>
        <a:lstStyle/>
        <a:p>
          <a:endParaRPr lang="en-US"/>
        </a:p>
      </dgm:t>
    </dgm:pt>
    <dgm:pt modelId="{C1E0A5DA-623B-4A5C-8BC4-6E79533B479B}">
      <dgm:prSet phldrT="[Text]" custT="1"/>
      <dgm:spPr>
        <a:ln>
          <a:solidFill>
            <a:srgbClr val="C00000"/>
          </a:solidFill>
        </a:ln>
      </dgm:spPr>
      <dgm:t>
        <a:bodyPr/>
        <a:lstStyle/>
        <a:p>
          <a:r>
            <a:rPr lang="en-US" sz="1400" dirty="0">
              <a:latin typeface="Georgia Pro" panose="02040502050405020303" pitchFamily="18" charset="0"/>
            </a:rPr>
            <a:t>Obtain needed approvals. </a:t>
          </a:r>
        </a:p>
      </dgm:t>
    </dgm:pt>
    <dgm:pt modelId="{B0322F02-CCF6-4B8F-AD6C-A32A5EBF2880}" type="parTrans" cxnId="{13147C4C-0E24-43D8-8956-5BD956335216}">
      <dgm:prSet/>
      <dgm:spPr/>
      <dgm:t>
        <a:bodyPr/>
        <a:lstStyle/>
        <a:p>
          <a:endParaRPr lang="en-US"/>
        </a:p>
      </dgm:t>
    </dgm:pt>
    <dgm:pt modelId="{27ED8C22-CB02-4C4C-8835-BE919AC9522C}" type="sibTrans" cxnId="{13147C4C-0E24-43D8-8956-5BD956335216}">
      <dgm:prSet/>
      <dgm:spPr/>
      <dgm:t>
        <a:bodyPr/>
        <a:lstStyle/>
        <a:p>
          <a:endParaRPr lang="en-US"/>
        </a:p>
      </dgm:t>
    </dgm:pt>
    <dgm:pt modelId="{43A78F26-70BF-4C75-BE40-6F4F6AF7FDD1}">
      <dgm:prSet phldrT="[Text]" custT="1"/>
      <dgm:spPr>
        <a:ln>
          <a:solidFill>
            <a:srgbClr val="C00000"/>
          </a:solidFill>
        </a:ln>
      </dgm:spPr>
      <dgm:t>
        <a:bodyPr/>
        <a:lstStyle/>
        <a:p>
          <a:r>
            <a:rPr lang="en-US" sz="1400" dirty="0">
              <a:latin typeface="Georgia Pro" panose="02040502050405020303" pitchFamily="18" charset="0"/>
            </a:rPr>
            <a:t>Apply for rezoning, conditional use, variances, lot combination, replat and Urban Design Review Board (as applicable).</a:t>
          </a:r>
        </a:p>
      </dgm:t>
    </dgm:pt>
    <dgm:pt modelId="{BFA50262-FF84-4BF6-9EC7-255FAB689ABC}" type="parTrans" cxnId="{1EADB954-4776-4813-8E2B-18AB5A18CD51}">
      <dgm:prSet/>
      <dgm:spPr/>
      <dgm:t>
        <a:bodyPr/>
        <a:lstStyle/>
        <a:p>
          <a:endParaRPr lang="en-US"/>
        </a:p>
      </dgm:t>
    </dgm:pt>
    <dgm:pt modelId="{075EF5E5-88DC-4242-8B60-C42176F56D08}" type="sibTrans" cxnId="{1EADB954-4776-4813-8E2B-18AB5A18CD51}">
      <dgm:prSet/>
      <dgm:spPr/>
      <dgm:t>
        <a:bodyPr/>
        <a:lstStyle/>
        <a:p>
          <a:endParaRPr lang="en-US"/>
        </a:p>
      </dgm:t>
    </dgm:pt>
    <dgm:pt modelId="{0F8B2BDA-C98E-4D79-91D4-4A6757DF1F5B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/>
            <a:t>Step #3</a:t>
          </a:r>
        </a:p>
      </dgm:t>
    </dgm:pt>
    <dgm:pt modelId="{CA2CCE25-4D39-4CC3-A95B-44AE0F9CD829}" type="parTrans" cxnId="{3E4BE8CF-CFFC-4B97-8623-B2C78275C99D}">
      <dgm:prSet/>
      <dgm:spPr/>
      <dgm:t>
        <a:bodyPr/>
        <a:lstStyle/>
        <a:p>
          <a:endParaRPr lang="en-US"/>
        </a:p>
      </dgm:t>
    </dgm:pt>
    <dgm:pt modelId="{CBE4A0D5-E6D3-405D-ABE8-F4BC21BA0C12}" type="sibTrans" cxnId="{3E4BE8CF-CFFC-4B97-8623-B2C78275C99D}">
      <dgm:prSet/>
      <dgm:spPr/>
      <dgm:t>
        <a:bodyPr/>
        <a:lstStyle/>
        <a:p>
          <a:endParaRPr lang="en-US"/>
        </a:p>
      </dgm:t>
    </dgm:pt>
    <dgm:pt modelId="{9993C341-0CD7-483D-A6E8-8ED7D3F14FF6}">
      <dgm:prSet phldrT="[Text]" custT="1"/>
      <dgm:spPr>
        <a:ln>
          <a:solidFill>
            <a:srgbClr val="C00000"/>
          </a:solidFill>
        </a:ln>
      </dgm:spPr>
      <dgm:t>
        <a:bodyPr/>
        <a:lstStyle/>
        <a:p>
          <a:r>
            <a:rPr lang="en-US" sz="1400" dirty="0">
              <a:latin typeface="Georgia Pro" panose="02040502050405020303" pitchFamily="18" charset="0"/>
            </a:rPr>
            <a:t>Apply for your Land Development Permit (LDP).</a:t>
          </a:r>
        </a:p>
      </dgm:t>
    </dgm:pt>
    <dgm:pt modelId="{1A062AE7-840F-47BF-896E-14EFE052B8AF}" type="parTrans" cxnId="{E4A0B3EE-936D-4F96-916A-D543937703A5}">
      <dgm:prSet/>
      <dgm:spPr/>
      <dgm:t>
        <a:bodyPr/>
        <a:lstStyle/>
        <a:p>
          <a:endParaRPr lang="en-US"/>
        </a:p>
      </dgm:t>
    </dgm:pt>
    <dgm:pt modelId="{3ED50D5B-23EA-4FF2-A394-B254E213C05E}" type="sibTrans" cxnId="{E4A0B3EE-936D-4F96-916A-D543937703A5}">
      <dgm:prSet/>
      <dgm:spPr/>
      <dgm:t>
        <a:bodyPr/>
        <a:lstStyle/>
        <a:p>
          <a:endParaRPr lang="en-US"/>
        </a:p>
      </dgm:t>
    </dgm:pt>
    <dgm:pt modelId="{4C25FBB7-92ED-4B77-A9C9-2C2DF8F0D2A1}">
      <dgm:prSet phldrT="[Text]" custT="1"/>
      <dgm:spPr>
        <a:ln>
          <a:solidFill>
            <a:srgbClr val="C00000"/>
          </a:solidFill>
        </a:ln>
      </dgm:spPr>
      <dgm:t>
        <a:bodyPr/>
        <a:lstStyle/>
        <a:p>
          <a:r>
            <a:rPr lang="en-US" sz="1400" dirty="0">
              <a:latin typeface="Georgia Pro" panose="02040502050405020303" pitchFamily="18" charset="0"/>
            </a:rPr>
            <a:t>Apply for your Building permits. 10-day process.</a:t>
          </a:r>
        </a:p>
      </dgm:t>
    </dgm:pt>
    <dgm:pt modelId="{90AFE23F-C886-40B9-846F-CB81B9961A2A}" type="parTrans" cxnId="{03C6B64A-2431-41B2-89F2-A0E85C57A597}">
      <dgm:prSet/>
      <dgm:spPr/>
      <dgm:t>
        <a:bodyPr/>
        <a:lstStyle/>
        <a:p>
          <a:endParaRPr lang="en-US"/>
        </a:p>
      </dgm:t>
    </dgm:pt>
    <dgm:pt modelId="{45CEDAC5-09BC-46BB-AEF9-A7B2D49165A5}" type="sibTrans" cxnId="{03C6B64A-2431-41B2-89F2-A0E85C57A597}">
      <dgm:prSet/>
      <dgm:spPr/>
      <dgm:t>
        <a:bodyPr/>
        <a:lstStyle/>
        <a:p>
          <a:endParaRPr lang="en-US"/>
        </a:p>
      </dgm:t>
    </dgm:pt>
    <dgm:pt modelId="{56803473-BC52-4A26-9C51-DCBF5C7D8B63}">
      <dgm:prSet phldrT="[Text]" custT="1"/>
      <dgm:spPr>
        <a:ln>
          <a:solidFill>
            <a:srgbClr val="C00000"/>
          </a:solidFill>
        </a:ln>
      </dgm:spPr>
      <dgm:t>
        <a:bodyPr/>
        <a:lstStyle/>
        <a:p>
          <a:r>
            <a:rPr lang="en-US" sz="1400" dirty="0">
              <a:latin typeface="Georgia Pro" panose="02040502050405020303" pitchFamily="18" charset="0"/>
            </a:rPr>
            <a:t>Once building is completed then Apply for your Business license (if applicable).</a:t>
          </a:r>
        </a:p>
      </dgm:t>
    </dgm:pt>
    <dgm:pt modelId="{CDFA0C21-1AE9-44E2-AF7D-4DCF9CD6B95E}" type="parTrans" cxnId="{44AC4371-DFD9-48D9-89EF-7A8C290B94A5}">
      <dgm:prSet/>
      <dgm:spPr/>
      <dgm:t>
        <a:bodyPr/>
        <a:lstStyle/>
        <a:p>
          <a:endParaRPr lang="en-US"/>
        </a:p>
      </dgm:t>
    </dgm:pt>
    <dgm:pt modelId="{E33A32A5-B5BB-4D4F-8A54-051D883D68CA}" type="sibTrans" cxnId="{44AC4371-DFD9-48D9-89EF-7A8C290B94A5}">
      <dgm:prSet/>
      <dgm:spPr/>
      <dgm:t>
        <a:bodyPr/>
        <a:lstStyle/>
        <a:p>
          <a:endParaRPr lang="en-US"/>
        </a:p>
      </dgm:t>
    </dgm:pt>
    <dgm:pt modelId="{95DE9E00-41FF-4CD9-92EC-A91C4D1B2C86}">
      <dgm:prSet phldrT="[Text]" custT="1"/>
      <dgm:spPr>
        <a:ln>
          <a:solidFill>
            <a:srgbClr val="C00000"/>
          </a:solidFill>
        </a:ln>
      </dgm:spPr>
      <dgm:t>
        <a:bodyPr/>
        <a:lstStyle/>
        <a:p>
          <a:r>
            <a:rPr lang="en-US" sz="1400" dirty="0">
              <a:latin typeface="Georgia Pro" panose="02040502050405020303" pitchFamily="18" charset="0"/>
            </a:rPr>
            <a:t>Up to 10 -days to process.</a:t>
          </a:r>
        </a:p>
      </dgm:t>
    </dgm:pt>
    <dgm:pt modelId="{03395389-1311-4A82-ACD1-FBA12B52E378}" type="parTrans" cxnId="{0BB76D44-FC17-4B57-BE99-D3E173356AAE}">
      <dgm:prSet/>
      <dgm:spPr/>
      <dgm:t>
        <a:bodyPr/>
        <a:lstStyle/>
        <a:p>
          <a:endParaRPr lang="en-US"/>
        </a:p>
      </dgm:t>
    </dgm:pt>
    <dgm:pt modelId="{465CB796-C6D9-4EB7-A3B2-80985C821603}" type="sibTrans" cxnId="{0BB76D44-FC17-4B57-BE99-D3E173356AAE}">
      <dgm:prSet/>
      <dgm:spPr/>
      <dgm:t>
        <a:bodyPr/>
        <a:lstStyle/>
        <a:p>
          <a:endParaRPr lang="en-US"/>
        </a:p>
      </dgm:t>
    </dgm:pt>
    <dgm:pt modelId="{527C094E-A5B5-4BE5-80A4-2D94BF10D4C8}">
      <dgm:prSet phldrT="[Text]" custT="1"/>
      <dgm:spPr>
        <a:ln>
          <a:solidFill>
            <a:srgbClr val="C00000"/>
          </a:solidFill>
        </a:ln>
      </dgm:spPr>
      <dgm:t>
        <a:bodyPr/>
        <a:lstStyle/>
        <a:p>
          <a:endParaRPr lang="en-US" sz="1000" dirty="0"/>
        </a:p>
      </dgm:t>
    </dgm:pt>
    <dgm:pt modelId="{ABFB4861-C0E2-4E6F-ABAA-E5D1AC1DDF6D}" type="parTrans" cxnId="{C77E8E2F-AABC-4969-BF32-59B11052F3FC}">
      <dgm:prSet/>
      <dgm:spPr/>
      <dgm:t>
        <a:bodyPr/>
        <a:lstStyle/>
        <a:p>
          <a:endParaRPr lang="en-US"/>
        </a:p>
      </dgm:t>
    </dgm:pt>
    <dgm:pt modelId="{23B72EB0-E5BD-40E8-817A-FA4014CBDAF5}" type="sibTrans" cxnId="{C77E8E2F-AABC-4969-BF32-59B11052F3FC}">
      <dgm:prSet/>
      <dgm:spPr/>
      <dgm:t>
        <a:bodyPr/>
        <a:lstStyle/>
        <a:p>
          <a:endParaRPr lang="en-US"/>
        </a:p>
      </dgm:t>
    </dgm:pt>
    <dgm:pt modelId="{91FD9143-86F6-4CF2-84D7-2BC1276D6D92}">
      <dgm:prSet phldrT="[Text]" custT="1"/>
      <dgm:spPr>
        <a:ln>
          <a:solidFill>
            <a:srgbClr val="C00000"/>
          </a:solidFill>
        </a:ln>
      </dgm:spPr>
      <dgm:t>
        <a:bodyPr/>
        <a:lstStyle/>
        <a:p>
          <a:r>
            <a:rPr lang="en-US" sz="1400" dirty="0">
              <a:latin typeface="Georgia Pro" panose="02040502050405020303" pitchFamily="18" charset="0"/>
            </a:rPr>
            <a:t>Timeframe : 20 days -3 months</a:t>
          </a:r>
        </a:p>
      </dgm:t>
    </dgm:pt>
    <dgm:pt modelId="{9EA6FA48-8215-4C3C-A272-A8CD7FF5FAD2}" type="parTrans" cxnId="{D084706F-721D-41E1-9475-0247F70B9489}">
      <dgm:prSet/>
      <dgm:spPr/>
      <dgm:t>
        <a:bodyPr/>
        <a:lstStyle/>
        <a:p>
          <a:endParaRPr lang="en-US"/>
        </a:p>
      </dgm:t>
    </dgm:pt>
    <dgm:pt modelId="{5D728FB3-A417-4E57-A44C-35E815053A2A}" type="sibTrans" cxnId="{D084706F-721D-41E1-9475-0247F70B9489}">
      <dgm:prSet/>
      <dgm:spPr/>
      <dgm:t>
        <a:bodyPr/>
        <a:lstStyle/>
        <a:p>
          <a:endParaRPr lang="en-US"/>
        </a:p>
      </dgm:t>
    </dgm:pt>
    <dgm:pt modelId="{B01DC64F-0A84-473A-9CA1-7D52C36AA49D}">
      <dgm:prSet phldrT="[Text]" custT="1"/>
      <dgm:spPr>
        <a:ln>
          <a:solidFill>
            <a:srgbClr val="C00000"/>
          </a:solidFill>
        </a:ln>
      </dgm:spPr>
      <dgm:t>
        <a:bodyPr/>
        <a:lstStyle/>
        <a:p>
          <a:endParaRPr lang="en-US" sz="1400" dirty="0">
            <a:latin typeface="Georgia Pro" panose="02040502050405020303" pitchFamily="18" charset="0"/>
          </a:endParaRPr>
        </a:p>
      </dgm:t>
    </dgm:pt>
    <dgm:pt modelId="{7FAABE06-247B-4814-91F8-916F1AFAF02F}" type="parTrans" cxnId="{54400F3C-CEDA-4DAB-8DAC-945D9FF5571F}">
      <dgm:prSet/>
      <dgm:spPr/>
      <dgm:t>
        <a:bodyPr/>
        <a:lstStyle/>
        <a:p>
          <a:endParaRPr lang="en-US"/>
        </a:p>
      </dgm:t>
    </dgm:pt>
    <dgm:pt modelId="{EC41D7E6-D809-4426-A853-88C5133953C6}" type="sibTrans" cxnId="{54400F3C-CEDA-4DAB-8DAC-945D9FF5571F}">
      <dgm:prSet/>
      <dgm:spPr/>
      <dgm:t>
        <a:bodyPr/>
        <a:lstStyle/>
        <a:p>
          <a:endParaRPr lang="en-US"/>
        </a:p>
      </dgm:t>
    </dgm:pt>
    <dgm:pt modelId="{4E95CBAE-7E0B-42B7-81A3-003FCC2C9B3D}">
      <dgm:prSet phldrT="[Text]" custT="1"/>
      <dgm:spPr>
        <a:ln>
          <a:solidFill>
            <a:srgbClr val="C00000"/>
          </a:solidFill>
        </a:ln>
      </dgm:spPr>
      <dgm:t>
        <a:bodyPr/>
        <a:lstStyle/>
        <a:p>
          <a:endParaRPr lang="en-US" sz="1400" dirty="0">
            <a:latin typeface="Georgia Pro" panose="02040502050405020303" pitchFamily="18" charset="0"/>
          </a:endParaRPr>
        </a:p>
      </dgm:t>
    </dgm:pt>
    <dgm:pt modelId="{209D5711-E44C-4002-B7A7-BDFBB8C35CD9}" type="parTrans" cxnId="{A00B519A-88E1-4C1A-B02C-0B1EE4D7A079}">
      <dgm:prSet/>
      <dgm:spPr/>
      <dgm:t>
        <a:bodyPr/>
        <a:lstStyle/>
        <a:p>
          <a:endParaRPr lang="en-US"/>
        </a:p>
      </dgm:t>
    </dgm:pt>
    <dgm:pt modelId="{7282ABCA-1E94-4260-A1F8-1564ED09A79A}" type="sibTrans" cxnId="{A00B519A-88E1-4C1A-B02C-0B1EE4D7A079}">
      <dgm:prSet/>
      <dgm:spPr/>
      <dgm:t>
        <a:bodyPr/>
        <a:lstStyle/>
        <a:p>
          <a:endParaRPr lang="en-US"/>
        </a:p>
      </dgm:t>
    </dgm:pt>
    <dgm:pt modelId="{C8FCE7DF-BA97-4501-A205-55175E3F274D}">
      <dgm:prSet phldrT="[Text]" custT="1"/>
      <dgm:spPr>
        <a:ln>
          <a:solidFill>
            <a:srgbClr val="C00000"/>
          </a:solidFill>
        </a:ln>
      </dgm:spPr>
      <dgm:t>
        <a:bodyPr/>
        <a:lstStyle/>
        <a:p>
          <a:endParaRPr lang="en-US" sz="1400" dirty="0">
            <a:latin typeface="Georgia Pro" panose="02040502050405020303" pitchFamily="18" charset="0"/>
          </a:endParaRPr>
        </a:p>
      </dgm:t>
    </dgm:pt>
    <dgm:pt modelId="{F3D0F8B9-F36E-488D-B672-A2292563E70F}" type="parTrans" cxnId="{4DB4C4CC-E177-47D6-9EFB-A115257E2D87}">
      <dgm:prSet/>
      <dgm:spPr/>
      <dgm:t>
        <a:bodyPr/>
        <a:lstStyle/>
        <a:p>
          <a:endParaRPr lang="en-US"/>
        </a:p>
      </dgm:t>
    </dgm:pt>
    <dgm:pt modelId="{AB3A1D1B-8B69-4319-8595-2AFA5288E87F}" type="sibTrans" cxnId="{4DB4C4CC-E177-47D6-9EFB-A115257E2D87}">
      <dgm:prSet/>
      <dgm:spPr/>
      <dgm:t>
        <a:bodyPr/>
        <a:lstStyle/>
        <a:p>
          <a:endParaRPr lang="en-US"/>
        </a:p>
      </dgm:t>
    </dgm:pt>
    <dgm:pt modelId="{257C6915-44E1-4B98-8B8B-D33CD593D9EC}">
      <dgm:prSet phldrT="[Text]" custT="1"/>
      <dgm:spPr>
        <a:ln>
          <a:solidFill>
            <a:srgbClr val="C00000"/>
          </a:solidFill>
        </a:ln>
      </dgm:spPr>
      <dgm:t>
        <a:bodyPr/>
        <a:lstStyle/>
        <a:p>
          <a:r>
            <a:rPr lang="en-US" sz="1400" dirty="0">
              <a:latin typeface="Georgia Pro" panose="02040502050405020303" pitchFamily="18" charset="0"/>
            </a:rPr>
            <a:t>Up to10-day process.</a:t>
          </a:r>
        </a:p>
      </dgm:t>
    </dgm:pt>
    <dgm:pt modelId="{FF6ED355-2968-4D34-8A6D-118A72AD4E87}" type="parTrans" cxnId="{EFD2420B-9DB1-45A3-8BD2-AE26303BE049}">
      <dgm:prSet/>
      <dgm:spPr/>
      <dgm:t>
        <a:bodyPr/>
        <a:lstStyle/>
        <a:p>
          <a:endParaRPr lang="en-US"/>
        </a:p>
      </dgm:t>
    </dgm:pt>
    <dgm:pt modelId="{1895FC5D-4450-45FC-A4B8-3E82F3B61DCF}" type="sibTrans" cxnId="{EFD2420B-9DB1-45A3-8BD2-AE26303BE049}">
      <dgm:prSet/>
      <dgm:spPr/>
      <dgm:t>
        <a:bodyPr/>
        <a:lstStyle/>
        <a:p>
          <a:endParaRPr lang="en-US"/>
        </a:p>
      </dgm:t>
    </dgm:pt>
    <dgm:pt modelId="{3075764D-808E-4E21-9F39-1C99334360AE}">
      <dgm:prSet phldrT="[Text]" custT="1"/>
      <dgm:spPr>
        <a:ln>
          <a:solidFill>
            <a:srgbClr val="C00000"/>
          </a:solidFill>
        </a:ln>
      </dgm:spPr>
      <dgm:t>
        <a:bodyPr/>
        <a:lstStyle/>
        <a:p>
          <a:endParaRPr lang="en-US" sz="1400" dirty="0">
            <a:latin typeface="Georgia Pro" panose="02040502050405020303" pitchFamily="18" charset="0"/>
          </a:endParaRPr>
        </a:p>
      </dgm:t>
    </dgm:pt>
    <dgm:pt modelId="{521C7F0A-D1C6-4323-A47C-8C6B34036B05}" type="parTrans" cxnId="{07F94870-3399-4CAA-9513-8CAAD0BD27D0}">
      <dgm:prSet/>
      <dgm:spPr/>
      <dgm:t>
        <a:bodyPr/>
        <a:lstStyle/>
        <a:p>
          <a:endParaRPr lang="en-US"/>
        </a:p>
      </dgm:t>
    </dgm:pt>
    <dgm:pt modelId="{D05BB363-28CE-4364-BC94-4A30015452E4}" type="sibTrans" cxnId="{07F94870-3399-4CAA-9513-8CAAD0BD27D0}">
      <dgm:prSet/>
      <dgm:spPr/>
      <dgm:t>
        <a:bodyPr/>
        <a:lstStyle/>
        <a:p>
          <a:endParaRPr lang="en-US"/>
        </a:p>
      </dgm:t>
    </dgm:pt>
    <dgm:pt modelId="{F23181D8-71B9-4205-9A39-AEA3F458262B}">
      <dgm:prSet phldrT="[Text]" custT="1"/>
      <dgm:spPr>
        <a:ln>
          <a:solidFill>
            <a:srgbClr val="C00000"/>
          </a:solidFill>
        </a:ln>
      </dgm:spPr>
      <dgm:t>
        <a:bodyPr/>
        <a:lstStyle/>
        <a:p>
          <a:endParaRPr lang="en-US" sz="1400" dirty="0">
            <a:latin typeface="Georgia Pro" panose="02040502050405020303" pitchFamily="18" charset="0"/>
          </a:endParaRPr>
        </a:p>
      </dgm:t>
    </dgm:pt>
    <dgm:pt modelId="{B1426039-6FD9-4883-8D20-EDC18F891D0A}" type="parTrans" cxnId="{76C1A8DC-F83D-4676-BD3F-6588D79AE5F8}">
      <dgm:prSet/>
      <dgm:spPr/>
      <dgm:t>
        <a:bodyPr/>
        <a:lstStyle/>
        <a:p>
          <a:endParaRPr lang="en-US"/>
        </a:p>
      </dgm:t>
    </dgm:pt>
    <dgm:pt modelId="{6D364048-99E2-4A9F-9B5E-90A641E7EA50}" type="sibTrans" cxnId="{76C1A8DC-F83D-4676-BD3F-6588D79AE5F8}">
      <dgm:prSet/>
      <dgm:spPr/>
      <dgm:t>
        <a:bodyPr/>
        <a:lstStyle/>
        <a:p>
          <a:endParaRPr lang="en-US"/>
        </a:p>
      </dgm:t>
    </dgm:pt>
    <dgm:pt modelId="{C40C5AA9-1441-456C-A183-4D2725E4A93E}">
      <dgm:prSet phldrT="[Text]" custT="1"/>
      <dgm:spPr>
        <a:ln>
          <a:solidFill>
            <a:srgbClr val="C00000"/>
          </a:solidFill>
        </a:ln>
      </dgm:spPr>
      <dgm:t>
        <a:bodyPr/>
        <a:lstStyle/>
        <a:p>
          <a:endParaRPr lang="en-US" sz="1400" dirty="0">
            <a:latin typeface="Georgia Pro" panose="02040502050405020303" pitchFamily="18" charset="0"/>
          </a:endParaRPr>
        </a:p>
      </dgm:t>
    </dgm:pt>
    <dgm:pt modelId="{5809A588-8506-4BE8-95FA-227FEBD41323}" type="parTrans" cxnId="{0C2051C2-C4FB-4638-8EA8-9012D4646541}">
      <dgm:prSet/>
      <dgm:spPr/>
      <dgm:t>
        <a:bodyPr/>
        <a:lstStyle/>
        <a:p>
          <a:endParaRPr lang="en-US"/>
        </a:p>
      </dgm:t>
    </dgm:pt>
    <dgm:pt modelId="{00DEF685-4457-4F12-BA07-6F876251D65F}" type="sibTrans" cxnId="{0C2051C2-C4FB-4638-8EA8-9012D4646541}">
      <dgm:prSet/>
      <dgm:spPr/>
      <dgm:t>
        <a:bodyPr/>
        <a:lstStyle/>
        <a:p>
          <a:endParaRPr lang="en-US"/>
        </a:p>
      </dgm:t>
    </dgm:pt>
    <dgm:pt modelId="{FFA18B69-9C43-473F-AB25-2A12A39B1A31}">
      <dgm:prSet phldrT="[Text]" custT="1"/>
      <dgm:spPr>
        <a:ln>
          <a:solidFill>
            <a:srgbClr val="C00000"/>
          </a:solidFill>
        </a:ln>
      </dgm:spPr>
      <dgm:t>
        <a:bodyPr/>
        <a:lstStyle/>
        <a:p>
          <a:endParaRPr lang="en-US" sz="1400" dirty="0">
            <a:latin typeface="Georgia Pro" panose="02040502050405020303" pitchFamily="18" charset="0"/>
          </a:endParaRPr>
        </a:p>
      </dgm:t>
    </dgm:pt>
    <dgm:pt modelId="{5AF12B9B-77B8-4C29-A3E9-9FFF1D671562}" type="parTrans" cxnId="{CDC51893-6977-4D4D-974B-35DB804F11F7}">
      <dgm:prSet/>
      <dgm:spPr/>
      <dgm:t>
        <a:bodyPr/>
        <a:lstStyle/>
        <a:p>
          <a:endParaRPr lang="en-US"/>
        </a:p>
      </dgm:t>
    </dgm:pt>
    <dgm:pt modelId="{810A01FF-AD2F-4274-8588-D1498056A569}" type="sibTrans" cxnId="{CDC51893-6977-4D4D-974B-35DB804F11F7}">
      <dgm:prSet/>
      <dgm:spPr/>
      <dgm:t>
        <a:bodyPr/>
        <a:lstStyle/>
        <a:p>
          <a:endParaRPr lang="en-US"/>
        </a:p>
      </dgm:t>
    </dgm:pt>
    <dgm:pt modelId="{C3312859-D78E-449A-A394-B025992338BE}" type="pres">
      <dgm:prSet presAssocID="{300A75E2-9797-4B1A-BEFB-E3537A6ADBB0}" presName="Name0" presStyleCnt="0">
        <dgm:presLayoutVars>
          <dgm:dir/>
          <dgm:animLvl val="lvl"/>
          <dgm:resizeHandles val="exact"/>
        </dgm:presLayoutVars>
      </dgm:prSet>
      <dgm:spPr/>
    </dgm:pt>
    <dgm:pt modelId="{61B37FB6-8BDF-4821-8270-E7D4CE40B233}" type="pres">
      <dgm:prSet presAssocID="{300A75E2-9797-4B1A-BEFB-E3537A6ADBB0}" presName="tSp" presStyleCnt="0"/>
      <dgm:spPr/>
    </dgm:pt>
    <dgm:pt modelId="{59C3A001-BA37-49A8-9EC2-FF11E593123E}" type="pres">
      <dgm:prSet presAssocID="{300A75E2-9797-4B1A-BEFB-E3537A6ADBB0}" presName="bSp" presStyleCnt="0"/>
      <dgm:spPr/>
    </dgm:pt>
    <dgm:pt modelId="{8E4D711A-1895-4914-8ACA-E341AA551DA5}" type="pres">
      <dgm:prSet presAssocID="{300A75E2-9797-4B1A-BEFB-E3537A6ADBB0}" presName="process" presStyleCnt="0"/>
      <dgm:spPr/>
    </dgm:pt>
    <dgm:pt modelId="{D04EA3F3-BB66-4E02-829E-08189B099039}" type="pres">
      <dgm:prSet presAssocID="{92E3AECE-6493-4F86-AAD0-9D99FCD6F17E}" presName="composite1" presStyleCnt="0"/>
      <dgm:spPr/>
    </dgm:pt>
    <dgm:pt modelId="{494633F0-0461-4775-9B24-4AC848F87C06}" type="pres">
      <dgm:prSet presAssocID="{92E3AECE-6493-4F86-AAD0-9D99FCD6F17E}" presName="dummyNode1" presStyleLbl="node1" presStyleIdx="0" presStyleCnt="3"/>
      <dgm:spPr/>
    </dgm:pt>
    <dgm:pt modelId="{4C10243B-CF25-4569-B7DF-AF3D58F2BE1F}" type="pres">
      <dgm:prSet presAssocID="{92E3AECE-6493-4F86-AAD0-9D99FCD6F17E}" presName="childNode1" presStyleLbl="bgAcc1" presStyleIdx="0" presStyleCnt="3" custScaleX="157101" custScaleY="134485" custLinFactNeighborX="3637" custLinFactNeighborY="-19111">
        <dgm:presLayoutVars>
          <dgm:bulletEnabled val="1"/>
        </dgm:presLayoutVars>
      </dgm:prSet>
      <dgm:spPr/>
    </dgm:pt>
    <dgm:pt modelId="{69073A31-D5A3-4853-B365-55507AA5AC30}" type="pres">
      <dgm:prSet presAssocID="{92E3AECE-6493-4F86-AAD0-9D99FCD6F17E}" presName="childNode1tx" presStyleLbl="bgAcc1" presStyleIdx="0" presStyleCnt="3">
        <dgm:presLayoutVars>
          <dgm:bulletEnabled val="1"/>
        </dgm:presLayoutVars>
      </dgm:prSet>
      <dgm:spPr/>
    </dgm:pt>
    <dgm:pt modelId="{D56F3F97-C990-4E6B-85C3-404A6C3D0C53}" type="pres">
      <dgm:prSet presAssocID="{92E3AECE-6493-4F86-AAD0-9D99FCD6F17E}" presName="parentNode1" presStyleLbl="node1" presStyleIdx="0" presStyleCnt="3" custScaleY="61768" custLinFactNeighborX="-19948" custLinFactNeighborY="-69394">
        <dgm:presLayoutVars>
          <dgm:chMax val="1"/>
          <dgm:bulletEnabled val="1"/>
        </dgm:presLayoutVars>
      </dgm:prSet>
      <dgm:spPr/>
    </dgm:pt>
    <dgm:pt modelId="{4C903DF9-E96A-4A6C-A687-54E61F8643AB}" type="pres">
      <dgm:prSet presAssocID="{92E3AECE-6493-4F86-AAD0-9D99FCD6F17E}" presName="connSite1" presStyleCnt="0"/>
      <dgm:spPr/>
    </dgm:pt>
    <dgm:pt modelId="{81FDB70B-A27E-4C63-830E-325A9DA3CEE9}" type="pres">
      <dgm:prSet presAssocID="{5C6358F9-0DAD-4CED-BA4F-073B7D0B4B94}" presName="Name9" presStyleLbl="sibTrans2D1" presStyleIdx="0" presStyleCnt="2"/>
      <dgm:spPr/>
    </dgm:pt>
    <dgm:pt modelId="{4201D36E-5A38-48CF-8A11-EB22FB36F08A}" type="pres">
      <dgm:prSet presAssocID="{9107FA46-F5BE-4AAF-A864-1633CA5F1D88}" presName="composite2" presStyleCnt="0"/>
      <dgm:spPr/>
    </dgm:pt>
    <dgm:pt modelId="{F7856A48-52B7-4E2D-94C2-F4B271FD1E59}" type="pres">
      <dgm:prSet presAssocID="{9107FA46-F5BE-4AAF-A864-1633CA5F1D88}" presName="dummyNode2" presStyleLbl="node1" presStyleIdx="0" presStyleCnt="3"/>
      <dgm:spPr/>
    </dgm:pt>
    <dgm:pt modelId="{2A6BA5D6-3451-4E1F-B142-F23C11EEAAF5}" type="pres">
      <dgm:prSet presAssocID="{9107FA46-F5BE-4AAF-A864-1633CA5F1D88}" presName="childNode2" presStyleLbl="bgAcc1" presStyleIdx="1" presStyleCnt="3" custScaleX="151624" custScaleY="148560" custLinFactNeighborX="1990" custLinFactNeighborY="17358">
        <dgm:presLayoutVars>
          <dgm:bulletEnabled val="1"/>
        </dgm:presLayoutVars>
      </dgm:prSet>
      <dgm:spPr/>
    </dgm:pt>
    <dgm:pt modelId="{268A4F13-3792-4507-834E-D2C99273037E}" type="pres">
      <dgm:prSet presAssocID="{9107FA46-F5BE-4AAF-A864-1633CA5F1D88}" presName="childNode2tx" presStyleLbl="bgAcc1" presStyleIdx="1" presStyleCnt="3">
        <dgm:presLayoutVars>
          <dgm:bulletEnabled val="1"/>
        </dgm:presLayoutVars>
      </dgm:prSet>
      <dgm:spPr/>
    </dgm:pt>
    <dgm:pt modelId="{926B63FA-1547-47CC-BB91-51BB2FDC648D}" type="pres">
      <dgm:prSet presAssocID="{9107FA46-F5BE-4AAF-A864-1633CA5F1D88}" presName="parentNode2" presStyleLbl="node1" presStyleIdx="1" presStyleCnt="3" custScaleY="52695" custLinFactNeighborX="-15654" custLinFactNeighborY="48212">
        <dgm:presLayoutVars>
          <dgm:chMax val="0"/>
          <dgm:bulletEnabled val="1"/>
        </dgm:presLayoutVars>
      </dgm:prSet>
      <dgm:spPr/>
    </dgm:pt>
    <dgm:pt modelId="{AEF1E8C3-3234-43A8-9329-4D40B0AE05E1}" type="pres">
      <dgm:prSet presAssocID="{9107FA46-F5BE-4AAF-A864-1633CA5F1D88}" presName="connSite2" presStyleCnt="0"/>
      <dgm:spPr/>
    </dgm:pt>
    <dgm:pt modelId="{32DFD10C-D76E-4EEF-A91B-6602CE35426D}" type="pres">
      <dgm:prSet presAssocID="{EFA198BF-A060-43FD-BDD3-12C50E915E10}" presName="Name18" presStyleLbl="sibTrans2D1" presStyleIdx="1" presStyleCnt="2" custLinFactNeighborX="-11761" custLinFactNeighborY="-2352"/>
      <dgm:spPr/>
    </dgm:pt>
    <dgm:pt modelId="{6931A8B7-7236-4FC8-A5A3-0D6BECC20352}" type="pres">
      <dgm:prSet presAssocID="{0F8B2BDA-C98E-4D79-91D4-4A6757DF1F5B}" presName="composite1" presStyleCnt="0"/>
      <dgm:spPr/>
    </dgm:pt>
    <dgm:pt modelId="{BB5D5CF3-0A41-402A-9CAB-8D771727B2EB}" type="pres">
      <dgm:prSet presAssocID="{0F8B2BDA-C98E-4D79-91D4-4A6757DF1F5B}" presName="dummyNode1" presStyleLbl="node1" presStyleIdx="1" presStyleCnt="3"/>
      <dgm:spPr/>
    </dgm:pt>
    <dgm:pt modelId="{11A3665B-DE19-4B9D-9696-BE7DF37C7787}" type="pres">
      <dgm:prSet presAssocID="{0F8B2BDA-C98E-4D79-91D4-4A6757DF1F5B}" presName="childNode1" presStyleLbl="bgAcc1" presStyleIdx="2" presStyleCnt="3" custScaleX="145343" custScaleY="186723" custLinFactNeighborX="8748" custLinFactNeighborY="34752">
        <dgm:presLayoutVars>
          <dgm:bulletEnabled val="1"/>
        </dgm:presLayoutVars>
      </dgm:prSet>
      <dgm:spPr/>
    </dgm:pt>
    <dgm:pt modelId="{B07FA9B0-99E1-4F3C-89F1-4D99B4C1B5FB}" type="pres">
      <dgm:prSet presAssocID="{0F8B2BDA-C98E-4D79-91D4-4A6757DF1F5B}" presName="childNode1tx" presStyleLbl="bgAcc1" presStyleIdx="2" presStyleCnt="3">
        <dgm:presLayoutVars>
          <dgm:bulletEnabled val="1"/>
        </dgm:presLayoutVars>
      </dgm:prSet>
      <dgm:spPr/>
    </dgm:pt>
    <dgm:pt modelId="{54FE794D-ABF3-477F-91F4-5A7F65D2DC3A}" type="pres">
      <dgm:prSet presAssocID="{0F8B2BDA-C98E-4D79-91D4-4A6757DF1F5B}" presName="parentNode1" presStyleLbl="node1" presStyleIdx="2" presStyleCnt="3" custScaleY="55192" custLinFactNeighborX="-15284" custLinFactNeighborY="88909">
        <dgm:presLayoutVars>
          <dgm:chMax val="1"/>
          <dgm:bulletEnabled val="1"/>
        </dgm:presLayoutVars>
      </dgm:prSet>
      <dgm:spPr/>
    </dgm:pt>
    <dgm:pt modelId="{37823E14-32E3-4A10-9B27-FDD83244DF9B}" type="pres">
      <dgm:prSet presAssocID="{0F8B2BDA-C98E-4D79-91D4-4A6757DF1F5B}" presName="connSite1" presStyleCnt="0"/>
      <dgm:spPr/>
    </dgm:pt>
  </dgm:ptLst>
  <dgm:cxnLst>
    <dgm:cxn modelId="{BE737406-157F-4130-98BA-EA3C00DC778C}" type="presOf" srcId="{C8FCE7DF-BA97-4501-A205-55175E3F274D}" destId="{268A4F13-3792-4507-834E-D2C99273037E}" srcOrd="1" destOrd="4" presId="urn:microsoft.com/office/officeart/2005/8/layout/hProcess4"/>
    <dgm:cxn modelId="{EFD2420B-9DB1-45A3-8BD2-AE26303BE049}" srcId="{0F8B2BDA-C98E-4D79-91D4-4A6757DF1F5B}" destId="{257C6915-44E1-4B98-8B8B-D33CD593D9EC}" srcOrd="2" destOrd="0" parTransId="{FF6ED355-2968-4D34-8A6D-118A72AD4E87}" sibTransId="{1895FC5D-4450-45FC-A4B8-3E82F3B61DCF}"/>
    <dgm:cxn modelId="{C2A40E0D-8E08-4A88-92D2-6915E886DF9F}" srcId="{92E3AECE-6493-4F86-AAD0-9D99FCD6F17E}" destId="{E2E115D2-5AF8-44F1-B453-0BCD9D0FCCE2}" srcOrd="0" destOrd="0" parTransId="{1959017B-4708-4FCC-81C9-90421A82CA99}" sibTransId="{3582ED96-01AE-4E36-A5FA-75962CB9A513}"/>
    <dgm:cxn modelId="{D91BEE1B-0157-4D89-ABB8-91B12DB7847E}" type="presOf" srcId="{E2E115D2-5AF8-44F1-B453-0BCD9D0FCCE2}" destId="{4C10243B-CF25-4569-B7DF-AF3D58F2BE1F}" srcOrd="0" destOrd="0" presId="urn:microsoft.com/office/officeart/2005/8/layout/hProcess4"/>
    <dgm:cxn modelId="{E858D81E-32BB-420D-8E50-FB512DFD6FFE}" type="presOf" srcId="{C40C5AA9-1441-456C-A183-4D2725E4A93E}" destId="{11A3665B-DE19-4B9D-9696-BE7DF37C7787}" srcOrd="0" destOrd="7" presId="urn:microsoft.com/office/officeart/2005/8/layout/hProcess4"/>
    <dgm:cxn modelId="{A6B71824-1524-4F44-9537-58C74A9C8C1E}" type="presOf" srcId="{43A78F26-70BF-4C75-BE40-6F4F6AF7FDD1}" destId="{2A6BA5D6-3451-4E1F-B142-F23C11EEAAF5}" srcOrd="0" destOrd="3" presId="urn:microsoft.com/office/officeart/2005/8/layout/hProcess4"/>
    <dgm:cxn modelId="{C77E8E2F-AABC-4969-BF32-59B11052F3FC}" srcId="{9107FA46-F5BE-4AAF-A864-1633CA5F1D88}" destId="{527C094E-A5B5-4BE5-80A4-2D94BF10D4C8}" srcOrd="0" destOrd="0" parTransId="{ABFB4861-C0E2-4E6F-ABAA-E5D1AC1DDF6D}" sibTransId="{23B72EB0-E5BD-40E8-817A-FA4014CBDAF5}"/>
    <dgm:cxn modelId="{CA839434-269B-4D3B-80BA-CBCA16962717}" type="presOf" srcId="{300A75E2-9797-4B1A-BEFB-E3537A6ADBB0}" destId="{C3312859-D78E-449A-A394-B025992338BE}" srcOrd="0" destOrd="0" presId="urn:microsoft.com/office/officeart/2005/8/layout/hProcess4"/>
    <dgm:cxn modelId="{54400F3C-CEDA-4DAB-8DAC-945D9FF5571F}" srcId="{92E3AECE-6493-4F86-AAD0-9D99FCD6F17E}" destId="{B01DC64F-0A84-473A-9CA1-7D52C36AA49D}" srcOrd="1" destOrd="0" parTransId="{7FAABE06-247B-4814-91F8-916F1AFAF02F}" sibTransId="{EC41D7E6-D809-4426-A853-88C5133953C6}"/>
    <dgm:cxn modelId="{DFEFD33C-5AC2-4F6C-B9BD-89E2ED73FF1D}" type="presOf" srcId="{9993C341-0CD7-483D-A6E8-8ED7D3F14FF6}" destId="{B07FA9B0-99E1-4F3C-89F1-4D99B4C1B5FB}" srcOrd="1" destOrd="0" presId="urn:microsoft.com/office/officeart/2005/8/layout/hProcess4"/>
    <dgm:cxn modelId="{81F83B3D-B06D-4764-A329-BE058C43FD7E}" type="presOf" srcId="{C1E0A5DA-623B-4A5C-8BC4-6E79533B479B}" destId="{268A4F13-3792-4507-834E-D2C99273037E}" srcOrd="1" destOrd="1" presId="urn:microsoft.com/office/officeart/2005/8/layout/hProcess4"/>
    <dgm:cxn modelId="{CC08823F-E87C-416B-A4D3-1BBA17AF51E9}" type="presOf" srcId="{3075764D-808E-4E21-9F39-1C99334360AE}" destId="{B07FA9B0-99E1-4F3C-89F1-4D99B4C1B5FB}" srcOrd="1" destOrd="1" presId="urn:microsoft.com/office/officeart/2005/8/layout/hProcess4"/>
    <dgm:cxn modelId="{D6E3B63F-9E66-49F3-ABDE-85D73A8B2F28}" type="presOf" srcId="{EFA198BF-A060-43FD-BDD3-12C50E915E10}" destId="{32DFD10C-D76E-4EEF-A91B-6602CE35426D}" srcOrd="0" destOrd="0" presId="urn:microsoft.com/office/officeart/2005/8/layout/hProcess4"/>
    <dgm:cxn modelId="{020FF43F-0C0A-4204-A9DC-29202F154636}" type="presOf" srcId="{C1E0A5DA-623B-4A5C-8BC4-6E79533B479B}" destId="{2A6BA5D6-3451-4E1F-B142-F23C11EEAAF5}" srcOrd="0" destOrd="1" presId="urn:microsoft.com/office/officeart/2005/8/layout/hProcess4"/>
    <dgm:cxn modelId="{A1995D40-D194-484B-AF7D-7416553A4A00}" type="presOf" srcId="{95DE9E00-41FF-4CD9-92EC-A91C4D1B2C86}" destId="{B07FA9B0-99E1-4F3C-89F1-4D99B4C1B5FB}" srcOrd="1" destOrd="8" presId="urn:microsoft.com/office/officeart/2005/8/layout/hProcess4"/>
    <dgm:cxn modelId="{FB57E042-7038-49C2-A188-917551C05931}" type="presOf" srcId="{5A7E8FAC-AA5E-409E-8C0C-1AF8CB9E6EEB}" destId="{4C10243B-CF25-4569-B7DF-AF3D58F2BE1F}" srcOrd="0" destOrd="2" presId="urn:microsoft.com/office/officeart/2005/8/layout/hProcess4"/>
    <dgm:cxn modelId="{0BB76D44-FC17-4B57-BE99-D3E173356AAE}" srcId="{0F8B2BDA-C98E-4D79-91D4-4A6757DF1F5B}" destId="{95DE9E00-41FF-4CD9-92EC-A91C4D1B2C86}" srcOrd="8" destOrd="0" parTransId="{03395389-1311-4A82-ACD1-FBA12B52E378}" sibTransId="{465CB796-C6D9-4EB7-A3B2-80985C821603}"/>
    <dgm:cxn modelId="{F2981767-F879-47F0-B2B8-D1D9954D5BB0}" type="presOf" srcId="{527C094E-A5B5-4BE5-80A4-2D94BF10D4C8}" destId="{268A4F13-3792-4507-834E-D2C99273037E}" srcOrd="1" destOrd="0" presId="urn:microsoft.com/office/officeart/2005/8/layout/hProcess4"/>
    <dgm:cxn modelId="{7D988747-56B6-4EB6-B633-BE842876D724}" type="presOf" srcId="{9993C341-0CD7-483D-A6E8-8ED7D3F14FF6}" destId="{11A3665B-DE19-4B9D-9696-BE7DF37C7787}" srcOrd="0" destOrd="0" presId="urn:microsoft.com/office/officeart/2005/8/layout/hProcess4"/>
    <dgm:cxn modelId="{03C6B64A-2431-41B2-89F2-A0E85C57A597}" srcId="{0F8B2BDA-C98E-4D79-91D4-4A6757DF1F5B}" destId="{4C25FBB7-92ED-4B77-A9C9-2C2DF8F0D2A1}" srcOrd="4" destOrd="0" parTransId="{90AFE23F-C886-40B9-846F-CB81B9961A2A}" sibTransId="{45CEDAC5-09BC-46BB-AEF9-A7B2D49165A5}"/>
    <dgm:cxn modelId="{13147C4C-0E24-43D8-8956-5BD956335216}" srcId="{9107FA46-F5BE-4AAF-A864-1633CA5F1D88}" destId="{C1E0A5DA-623B-4A5C-8BC4-6E79533B479B}" srcOrd="1" destOrd="0" parTransId="{B0322F02-CCF6-4B8F-AD6C-A32A5EBF2880}" sibTransId="{27ED8C22-CB02-4C4C-8835-BE919AC9522C}"/>
    <dgm:cxn modelId="{D974A24C-AAAB-44DB-85F7-2E239D840C11}" type="presOf" srcId="{56803473-BC52-4A26-9C51-DCBF5C7D8B63}" destId="{11A3665B-DE19-4B9D-9696-BE7DF37C7787}" srcOrd="0" destOrd="6" presId="urn:microsoft.com/office/officeart/2005/8/layout/hProcess4"/>
    <dgm:cxn modelId="{5535C54D-5F0C-486D-B21D-FB755E1D80B0}" type="presOf" srcId="{4C25FBB7-92ED-4B77-A9C9-2C2DF8F0D2A1}" destId="{11A3665B-DE19-4B9D-9696-BE7DF37C7787}" srcOrd="0" destOrd="4" presId="urn:microsoft.com/office/officeart/2005/8/layout/hProcess4"/>
    <dgm:cxn modelId="{D084706F-721D-41E1-9475-0247F70B9489}" srcId="{9107FA46-F5BE-4AAF-A864-1633CA5F1D88}" destId="{91FD9143-86F6-4CF2-84D7-2BC1276D6D92}" srcOrd="5" destOrd="0" parTransId="{9EA6FA48-8215-4C3C-A272-A8CD7FF5FAD2}" sibTransId="{5D728FB3-A417-4E57-A44C-35E815053A2A}"/>
    <dgm:cxn modelId="{07F94870-3399-4CAA-9513-8CAAD0BD27D0}" srcId="{0F8B2BDA-C98E-4D79-91D4-4A6757DF1F5B}" destId="{3075764D-808E-4E21-9F39-1C99334360AE}" srcOrd="1" destOrd="0" parTransId="{521C7F0A-D1C6-4323-A47C-8C6B34036B05}" sibTransId="{D05BB363-28CE-4364-BC94-4A30015452E4}"/>
    <dgm:cxn modelId="{4A93CF50-FCAE-4DE7-A676-74F4E26826DC}" type="presOf" srcId="{0F8B2BDA-C98E-4D79-91D4-4A6757DF1F5B}" destId="{54FE794D-ABF3-477F-91F4-5A7F65D2DC3A}" srcOrd="0" destOrd="0" presId="urn:microsoft.com/office/officeart/2005/8/layout/hProcess4"/>
    <dgm:cxn modelId="{44AC4371-DFD9-48D9-89EF-7A8C290B94A5}" srcId="{0F8B2BDA-C98E-4D79-91D4-4A6757DF1F5B}" destId="{56803473-BC52-4A26-9C51-DCBF5C7D8B63}" srcOrd="6" destOrd="0" parTransId="{CDFA0C21-1AE9-44E2-AF7D-4DCF9CD6B95E}" sibTransId="{E33A32A5-B5BB-4D4F-8A54-051D883D68CA}"/>
    <dgm:cxn modelId="{1EADB954-4776-4813-8E2B-18AB5A18CD51}" srcId="{9107FA46-F5BE-4AAF-A864-1633CA5F1D88}" destId="{43A78F26-70BF-4C75-BE40-6F4F6AF7FDD1}" srcOrd="3" destOrd="0" parTransId="{BFA50262-FF84-4BF6-9EC7-255FAB689ABC}" sibTransId="{075EF5E5-88DC-4242-8B60-C42176F56D08}"/>
    <dgm:cxn modelId="{9946BD54-6A2D-4074-89E6-7DCE02FB9B0A}" type="presOf" srcId="{B01DC64F-0A84-473A-9CA1-7D52C36AA49D}" destId="{4C10243B-CF25-4569-B7DF-AF3D58F2BE1F}" srcOrd="0" destOrd="1" presId="urn:microsoft.com/office/officeart/2005/8/layout/hProcess4"/>
    <dgm:cxn modelId="{322DCC76-A531-45FA-B391-A40C0FD38F33}" type="presOf" srcId="{5A7E8FAC-AA5E-409E-8C0C-1AF8CB9E6EEB}" destId="{69073A31-D5A3-4853-B365-55507AA5AC30}" srcOrd="1" destOrd="2" presId="urn:microsoft.com/office/officeart/2005/8/layout/hProcess4"/>
    <dgm:cxn modelId="{E81DC677-26B3-4E0D-B59A-6E0C1D35B512}" srcId="{92E3AECE-6493-4F86-AAD0-9D99FCD6F17E}" destId="{5A7E8FAC-AA5E-409E-8C0C-1AF8CB9E6EEB}" srcOrd="2" destOrd="0" parTransId="{2F574321-343D-42E3-B1DC-71CDEBB674A4}" sibTransId="{C6C502A7-81AF-48C0-B77F-EBEABD5F96D2}"/>
    <dgm:cxn modelId="{DFB07C5A-4CD6-4A92-B721-61D5FDCA3086}" srcId="{300A75E2-9797-4B1A-BEFB-E3537A6ADBB0}" destId="{92E3AECE-6493-4F86-AAD0-9D99FCD6F17E}" srcOrd="0" destOrd="0" parTransId="{52385637-21F9-45FE-8C32-AEB82EB379A5}" sibTransId="{5C6358F9-0DAD-4CED-BA4F-073B7D0B4B94}"/>
    <dgm:cxn modelId="{DBE51B7C-B613-43C0-9DAE-02AF8F2EB1E6}" type="presOf" srcId="{C40C5AA9-1441-456C-A183-4D2725E4A93E}" destId="{B07FA9B0-99E1-4F3C-89F1-4D99B4C1B5FB}" srcOrd="1" destOrd="7" presId="urn:microsoft.com/office/officeart/2005/8/layout/hProcess4"/>
    <dgm:cxn modelId="{5ADBEA7F-93F3-4FC3-8FCE-1DABB48DCC49}" type="presOf" srcId="{F23181D8-71B9-4205-9A39-AEA3F458262B}" destId="{B07FA9B0-99E1-4F3C-89F1-4D99B4C1B5FB}" srcOrd="1" destOrd="3" presId="urn:microsoft.com/office/officeart/2005/8/layout/hProcess4"/>
    <dgm:cxn modelId="{D7B9D980-9F58-46FA-9458-3448EAF1C699}" type="presOf" srcId="{3075764D-808E-4E21-9F39-1C99334360AE}" destId="{11A3665B-DE19-4B9D-9696-BE7DF37C7787}" srcOrd="0" destOrd="1" presId="urn:microsoft.com/office/officeart/2005/8/layout/hProcess4"/>
    <dgm:cxn modelId="{9A862C89-2D00-459D-89D9-D99BA0EBAED2}" type="presOf" srcId="{257C6915-44E1-4B98-8B8B-D33CD593D9EC}" destId="{11A3665B-DE19-4B9D-9696-BE7DF37C7787}" srcOrd="0" destOrd="2" presId="urn:microsoft.com/office/officeart/2005/8/layout/hProcess4"/>
    <dgm:cxn modelId="{6ED47A8C-ADEA-4A9F-AE70-4F77D4F577DD}" type="presOf" srcId="{95DE9E00-41FF-4CD9-92EC-A91C4D1B2C86}" destId="{11A3665B-DE19-4B9D-9696-BE7DF37C7787}" srcOrd="0" destOrd="8" presId="urn:microsoft.com/office/officeart/2005/8/layout/hProcess4"/>
    <dgm:cxn modelId="{CDC51893-6977-4D4D-974B-35DB804F11F7}" srcId="{0F8B2BDA-C98E-4D79-91D4-4A6757DF1F5B}" destId="{FFA18B69-9C43-473F-AB25-2A12A39B1A31}" srcOrd="5" destOrd="0" parTransId="{5AF12B9B-77B8-4C29-A3E9-9FFF1D671562}" sibTransId="{810A01FF-AD2F-4274-8588-D1498056A569}"/>
    <dgm:cxn modelId="{9D293594-C89A-4EA3-B909-F9FF27FB15F9}" srcId="{300A75E2-9797-4B1A-BEFB-E3537A6ADBB0}" destId="{9107FA46-F5BE-4AAF-A864-1633CA5F1D88}" srcOrd="1" destOrd="0" parTransId="{363CCD29-CC8C-4445-AA45-A9BABD65337F}" sibTransId="{EFA198BF-A060-43FD-BDD3-12C50E915E10}"/>
    <dgm:cxn modelId="{A00B519A-88E1-4C1A-B02C-0B1EE4D7A079}" srcId="{9107FA46-F5BE-4AAF-A864-1633CA5F1D88}" destId="{4E95CBAE-7E0B-42B7-81A3-003FCC2C9B3D}" srcOrd="2" destOrd="0" parTransId="{209D5711-E44C-4002-B7A7-BDFBB8C35CD9}" sibTransId="{7282ABCA-1E94-4260-A1F8-1564ED09A79A}"/>
    <dgm:cxn modelId="{38E98AA1-0C38-4357-82D8-E3B8505B9318}" type="presOf" srcId="{C8FCE7DF-BA97-4501-A205-55175E3F274D}" destId="{2A6BA5D6-3451-4E1F-B142-F23C11EEAAF5}" srcOrd="0" destOrd="4" presId="urn:microsoft.com/office/officeart/2005/8/layout/hProcess4"/>
    <dgm:cxn modelId="{5AAEB0A8-CB64-4258-B94E-5056A443B4D7}" type="presOf" srcId="{9107FA46-F5BE-4AAF-A864-1633CA5F1D88}" destId="{926B63FA-1547-47CC-BB91-51BB2FDC648D}" srcOrd="0" destOrd="0" presId="urn:microsoft.com/office/officeart/2005/8/layout/hProcess4"/>
    <dgm:cxn modelId="{B27B67AE-AD79-4F54-9D48-19175AF50132}" type="presOf" srcId="{E2E115D2-5AF8-44F1-B453-0BCD9D0FCCE2}" destId="{69073A31-D5A3-4853-B365-55507AA5AC30}" srcOrd="1" destOrd="0" presId="urn:microsoft.com/office/officeart/2005/8/layout/hProcess4"/>
    <dgm:cxn modelId="{4FF014B4-FAD8-44DE-B9F3-E7E8D61F05B6}" type="presOf" srcId="{91FD9143-86F6-4CF2-84D7-2BC1276D6D92}" destId="{268A4F13-3792-4507-834E-D2C99273037E}" srcOrd="1" destOrd="5" presId="urn:microsoft.com/office/officeart/2005/8/layout/hProcess4"/>
    <dgm:cxn modelId="{92F234B5-FEE8-4065-A985-A4A713306AB3}" type="presOf" srcId="{91FD9143-86F6-4CF2-84D7-2BC1276D6D92}" destId="{2A6BA5D6-3451-4E1F-B142-F23C11EEAAF5}" srcOrd="0" destOrd="5" presId="urn:microsoft.com/office/officeart/2005/8/layout/hProcess4"/>
    <dgm:cxn modelId="{F4832FBA-DFF5-43ED-9FEE-70190E87E636}" type="presOf" srcId="{4E95CBAE-7E0B-42B7-81A3-003FCC2C9B3D}" destId="{268A4F13-3792-4507-834E-D2C99273037E}" srcOrd="1" destOrd="2" presId="urn:microsoft.com/office/officeart/2005/8/layout/hProcess4"/>
    <dgm:cxn modelId="{0C2051C2-C4FB-4638-8EA8-9012D4646541}" srcId="{0F8B2BDA-C98E-4D79-91D4-4A6757DF1F5B}" destId="{C40C5AA9-1441-456C-A183-4D2725E4A93E}" srcOrd="7" destOrd="0" parTransId="{5809A588-8506-4BE8-95FA-227FEBD41323}" sibTransId="{00DEF685-4457-4F12-BA07-6F876251D65F}"/>
    <dgm:cxn modelId="{CA88A9C2-AD8D-4F19-BA2B-0F285EB5748C}" type="presOf" srcId="{B01DC64F-0A84-473A-9CA1-7D52C36AA49D}" destId="{69073A31-D5A3-4853-B365-55507AA5AC30}" srcOrd="1" destOrd="1" presId="urn:microsoft.com/office/officeart/2005/8/layout/hProcess4"/>
    <dgm:cxn modelId="{A6B8C4C6-6A06-4F70-BB34-EB5488C5D092}" type="presOf" srcId="{4C25FBB7-92ED-4B77-A9C9-2C2DF8F0D2A1}" destId="{B07FA9B0-99E1-4F3C-89F1-4D99B4C1B5FB}" srcOrd="1" destOrd="4" presId="urn:microsoft.com/office/officeart/2005/8/layout/hProcess4"/>
    <dgm:cxn modelId="{735323C8-DA0C-4845-8525-7F83C66B7D31}" type="presOf" srcId="{56803473-BC52-4A26-9C51-DCBF5C7D8B63}" destId="{B07FA9B0-99E1-4F3C-89F1-4D99B4C1B5FB}" srcOrd="1" destOrd="6" presId="urn:microsoft.com/office/officeart/2005/8/layout/hProcess4"/>
    <dgm:cxn modelId="{4DB4C4CC-E177-47D6-9EFB-A115257E2D87}" srcId="{9107FA46-F5BE-4AAF-A864-1633CA5F1D88}" destId="{C8FCE7DF-BA97-4501-A205-55175E3F274D}" srcOrd="4" destOrd="0" parTransId="{F3D0F8B9-F36E-488D-B672-A2292563E70F}" sibTransId="{AB3A1D1B-8B69-4319-8595-2AFA5288E87F}"/>
    <dgm:cxn modelId="{3E4BE8CF-CFFC-4B97-8623-B2C78275C99D}" srcId="{300A75E2-9797-4B1A-BEFB-E3537A6ADBB0}" destId="{0F8B2BDA-C98E-4D79-91D4-4A6757DF1F5B}" srcOrd="2" destOrd="0" parTransId="{CA2CCE25-4D39-4CC3-A95B-44AE0F9CD829}" sibTransId="{CBE4A0D5-E6D3-405D-ABE8-F4BC21BA0C12}"/>
    <dgm:cxn modelId="{76C1A8DC-F83D-4676-BD3F-6588D79AE5F8}" srcId="{0F8B2BDA-C98E-4D79-91D4-4A6757DF1F5B}" destId="{F23181D8-71B9-4205-9A39-AEA3F458262B}" srcOrd="3" destOrd="0" parTransId="{B1426039-6FD9-4883-8D20-EDC18F891D0A}" sibTransId="{6D364048-99E2-4A9F-9B5E-90A641E7EA50}"/>
    <dgm:cxn modelId="{DD632FDE-632E-40C6-928C-E7C6CC54D539}" type="presOf" srcId="{FFA18B69-9C43-473F-AB25-2A12A39B1A31}" destId="{11A3665B-DE19-4B9D-9696-BE7DF37C7787}" srcOrd="0" destOrd="5" presId="urn:microsoft.com/office/officeart/2005/8/layout/hProcess4"/>
    <dgm:cxn modelId="{1116CCDE-E932-4BEA-949C-081EC3CD1DAB}" type="presOf" srcId="{4E95CBAE-7E0B-42B7-81A3-003FCC2C9B3D}" destId="{2A6BA5D6-3451-4E1F-B142-F23C11EEAAF5}" srcOrd="0" destOrd="2" presId="urn:microsoft.com/office/officeart/2005/8/layout/hProcess4"/>
    <dgm:cxn modelId="{4F07E9DE-2B1D-4940-9B91-739884AEB1F6}" type="presOf" srcId="{527C094E-A5B5-4BE5-80A4-2D94BF10D4C8}" destId="{2A6BA5D6-3451-4E1F-B142-F23C11EEAAF5}" srcOrd="0" destOrd="0" presId="urn:microsoft.com/office/officeart/2005/8/layout/hProcess4"/>
    <dgm:cxn modelId="{3B0C21DF-A529-4536-812A-ED880ED9E64A}" type="presOf" srcId="{257C6915-44E1-4B98-8B8B-D33CD593D9EC}" destId="{B07FA9B0-99E1-4F3C-89F1-4D99B4C1B5FB}" srcOrd="1" destOrd="2" presId="urn:microsoft.com/office/officeart/2005/8/layout/hProcess4"/>
    <dgm:cxn modelId="{5B7597E2-3272-481C-B047-70E15F17B36E}" type="presOf" srcId="{5C6358F9-0DAD-4CED-BA4F-073B7D0B4B94}" destId="{81FDB70B-A27E-4C63-830E-325A9DA3CEE9}" srcOrd="0" destOrd="0" presId="urn:microsoft.com/office/officeart/2005/8/layout/hProcess4"/>
    <dgm:cxn modelId="{F4D46EEC-7E81-41AE-83E9-F5133132D8CB}" type="presOf" srcId="{F23181D8-71B9-4205-9A39-AEA3F458262B}" destId="{11A3665B-DE19-4B9D-9696-BE7DF37C7787}" srcOrd="0" destOrd="3" presId="urn:microsoft.com/office/officeart/2005/8/layout/hProcess4"/>
    <dgm:cxn modelId="{E4A0B3EE-936D-4F96-916A-D543937703A5}" srcId="{0F8B2BDA-C98E-4D79-91D4-4A6757DF1F5B}" destId="{9993C341-0CD7-483D-A6E8-8ED7D3F14FF6}" srcOrd="0" destOrd="0" parTransId="{1A062AE7-840F-47BF-896E-14EFE052B8AF}" sibTransId="{3ED50D5B-23EA-4FF2-A394-B254E213C05E}"/>
    <dgm:cxn modelId="{884F59F2-A5E9-49D9-87E3-23FFA4840EFD}" type="presOf" srcId="{43A78F26-70BF-4C75-BE40-6F4F6AF7FDD1}" destId="{268A4F13-3792-4507-834E-D2C99273037E}" srcOrd="1" destOrd="3" presId="urn:microsoft.com/office/officeart/2005/8/layout/hProcess4"/>
    <dgm:cxn modelId="{4667E9F4-C936-4D95-B813-5E653D048D37}" type="presOf" srcId="{92E3AECE-6493-4F86-AAD0-9D99FCD6F17E}" destId="{D56F3F97-C990-4E6B-85C3-404A6C3D0C53}" srcOrd="0" destOrd="0" presId="urn:microsoft.com/office/officeart/2005/8/layout/hProcess4"/>
    <dgm:cxn modelId="{0A7A14FE-D3D2-4F46-B75E-FACCAC5308DB}" type="presOf" srcId="{FFA18B69-9C43-473F-AB25-2A12A39B1A31}" destId="{B07FA9B0-99E1-4F3C-89F1-4D99B4C1B5FB}" srcOrd="1" destOrd="5" presId="urn:microsoft.com/office/officeart/2005/8/layout/hProcess4"/>
    <dgm:cxn modelId="{62820D57-D0B5-4D77-AB20-71EBC6AD397C}" type="presParOf" srcId="{C3312859-D78E-449A-A394-B025992338BE}" destId="{61B37FB6-8BDF-4821-8270-E7D4CE40B233}" srcOrd="0" destOrd="0" presId="urn:microsoft.com/office/officeart/2005/8/layout/hProcess4"/>
    <dgm:cxn modelId="{CEC611EE-380C-4467-8244-EDA2D3D43A31}" type="presParOf" srcId="{C3312859-D78E-449A-A394-B025992338BE}" destId="{59C3A001-BA37-49A8-9EC2-FF11E593123E}" srcOrd="1" destOrd="0" presId="urn:microsoft.com/office/officeart/2005/8/layout/hProcess4"/>
    <dgm:cxn modelId="{AA11A574-26E1-47CE-AA30-E1EBAAC9C6EF}" type="presParOf" srcId="{C3312859-D78E-449A-A394-B025992338BE}" destId="{8E4D711A-1895-4914-8ACA-E341AA551DA5}" srcOrd="2" destOrd="0" presId="urn:microsoft.com/office/officeart/2005/8/layout/hProcess4"/>
    <dgm:cxn modelId="{B4462F0D-38B3-430B-85D6-558A4BCC3399}" type="presParOf" srcId="{8E4D711A-1895-4914-8ACA-E341AA551DA5}" destId="{D04EA3F3-BB66-4E02-829E-08189B099039}" srcOrd="0" destOrd="0" presId="urn:microsoft.com/office/officeart/2005/8/layout/hProcess4"/>
    <dgm:cxn modelId="{DD1B6CD2-2157-4C68-B015-29223784BE0E}" type="presParOf" srcId="{D04EA3F3-BB66-4E02-829E-08189B099039}" destId="{494633F0-0461-4775-9B24-4AC848F87C06}" srcOrd="0" destOrd="0" presId="urn:microsoft.com/office/officeart/2005/8/layout/hProcess4"/>
    <dgm:cxn modelId="{329928C6-0275-42B5-A2E7-4A8F916D093D}" type="presParOf" srcId="{D04EA3F3-BB66-4E02-829E-08189B099039}" destId="{4C10243B-CF25-4569-B7DF-AF3D58F2BE1F}" srcOrd="1" destOrd="0" presId="urn:microsoft.com/office/officeart/2005/8/layout/hProcess4"/>
    <dgm:cxn modelId="{B33F6A61-DED8-4D73-9CFF-15FD3133CB41}" type="presParOf" srcId="{D04EA3F3-BB66-4E02-829E-08189B099039}" destId="{69073A31-D5A3-4853-B365-55507AA5AC30}" srcOrd="2" destOrd="0" presId="urn:microsoft.com/office/officeart/2005/8/layout/hProcess4"/>
    <dgm:cxn modelId="{759E5C0A-112B-4EED-85C2-CF83CEAFEA55}" type="presParOf" srcId="{D04EA3F3-BB66-4E02-829E-08189B099039}" destId="{D56F3F97-C990-4E6B-85C3-404A6C3D0C53}" srcOrd="3" destOrd="0" presId="urn:microsoft.com/office/officeart/2005/8/layout/hProcess4"/>
    <dgm:cxn modelId="{29FBCD5B-7BDA-4F8A-83EB-FFE7C4589700}" type="presParOf" srcId="{D04EA3F3-BB66-4E02-829E-08189B099039}" destId="{4C903DF9-E96A-4A6C-A687-54E61F8643AB}" srcOrd="4" destOrd="0" presId="urn:microsoft.com/office/officeart/2005/8/layout/hProcess4"/>
    <dgm:cxn modelId="{5230C06B-8EFD-4743-A013-B80009E0A5FE}" type="presParOf" srcId="{8E4D711A-1895-4914-8ACA-E341AA551DA5}" destId="{81FDB70B-A27E-4C63-830E-325A9DA3CEE9}" srcOrd="1" destOrd="0" presId="urn:microsoft.com/office/officeart/2005/8/layout/hProcess4"/>
    <dgm:cxn modelId="{DC72A6EB-1163-481C-97BD-922EA84715C4}" type="presParOf" srcId="{8E4D711A-1895-4914-8ACA-E341AA551DA5}" destId="{4201D36E-5A38-48CF-8A11-EB22FB36F08A}" srcOrd="2" destOrd="0" presId="urn:microsoft.com/office/officeart/2005/8/layout/hProcess4"/>
    <dgm:cxn modelId="{63451376-0C90-45FA-AE7E-B442831CEF02}" type="presParOf" srcId="{4201D36E-5A38-48CF-8A11-EB22FB36F08A}" destId="{F7856A48-52B7-4E2D-94C2-F4B271FD1E59}" srcOrd="0" destOrd="0" presId="urn:microsoft.com/office/officeart/2005/8/layout/hProcess4"/>
    <dgm:cxn modelId="{B6ED5BE6-F0FC-4317-A1BA-F71BB996102C}" type="presParOf" srcId="{4201D36E-5A38-48CF-8A11-EB22FB36F08A}" destId="{2A6BA5D6-3451-4E1F-B142-F23C11EEAAF5}" srcOrd="1" destOrd="0" presId="urn:microsoft.com/office/officeart/2005/8/layout/hProcess4"/>
    <dgm:cxn modelId="{BBB264D0-3325-43A3-B684-D5EFC4D9B6DC}" type="presParOf" srcId="{4201D36E-5A38-48CF-8A11-EB22FB36F08A}" destId="{268A4F13-3792-4507-834E-D2C99273037E}" srcOrd="2" destOrd="0" presId="urn:microsoft.com/office/officeart/2005/8/layout/hProcess4"/>
    <dgm:cxn modelId="{A502976C-FABD-4F15-B97A-38DCF072A076}" type="presParOf" srcId="{4201D36E-5A38-48CF-8A11-EB22FB36F08A}" destId="{926B63FA-1547-47CC-BB91-51BB2FDC648D}" srcOrd="3" destOrd="0" presId="urn:microsoft.com/office/officeart/2005/8/layout/hProcess4"/>
    <dgm:cxn modelId="{643F5A9B-81DA-4298-BF1C-CF49A15377A0}" type="presParOf" srcId="{4201D36E-5A38-48CF-8A11-EB22FB36F08A}" destId="{AEF1E8C3-3234-43A8-9329-4D40B0AE05E1}" srcOrd="4" destOrd="0" presId="urn:microsoft.com/office/officeart/2005/8/layout/hProcess4"/>
    <dgm:cxn modelId="{D27FA7A5-1997-4637-9AED-75EB80D42FA2}" type="presParOf" srcId="{8E4D711A-1895-4914-8ACA-E341AA551DA5}" destId="{32DFD10C-D76E-4EEF-A91B-6602CE35426D}" srcOrd="3" destOrd="0" presId="urn:microsoft.com/office/officeart/2005/8/layout/hProcess4"/>
    <dgm:cxn modelId="{7CD9C9CD-0201-44B8-AEB2-D86362786B53}" type="presParOf" srcId="{8E4D711A-1895-4914-8ACA-E341AA551DA5}" destId="{6931A8B7-7236-4FC8-A5A3-0D6BECC20352}" srcOrd="4" destOrd="0" presId="urn:microsoft.com/office/officeart/2005/8/layout/hProcess4"/>
    <dgm:cxn modelId="{FD64BE16-B16C-4FB1-8F06-547EA0125578}" type="presParOf" srcId="{6931A8B7-7236-4FC8-A5A3-0D6BECC20352}" destId="{BB5D5CF3-0A41-402A-9CAB-8D771727B2EB}" srcOrd="0" destOrd="0" presId="urn:microsoft.com/office/officeart/2005/8/layout/hProcess4"/>
    <dgm:cxn modelId="{5BD17C9E-FD54-457C-B4FA-D4E6BFA71271}" type="presParOf" srcId="{6931A8B7-7236-4FC8-A5A3-0D6BECC20352}" destId="{11A3665B-DE19-4B9D-9696-BE7DF37C7787}" srcOrd="1" destOrd="0" presId="urn:microsoft.com/office/officeart/2005/8/layout/hProcess4"/>
    <dgm:cxn modelId="{4B98416E-C553-4447-A567-53A318078C7F}" type="presParOf" srcId="{6931A8B7-7236-4FC8-A5A3-0D6BECC20352}" destId="{B07FA9B0-99E1-4F3C-89F1-4D99B4C1B5FB}" srcOrd="2" destOrd="0" presId="urn:microsoft.com/office/officeart/2005/8/layout/hProcess4"/>
    <dgm:cxn modelId="{BE12E0CF-BEC0-44F8-97EF-C8C27FA6A88E}" type="presParOf" srcId="{6931A8B7-7236-4FC8-A5A3-0D6BECC20352}" destId="{54FE794D-ABF3-477F-91F4-5A7F65D2DC3A}" srcOrd="3" destOrd="0" presId="urn:microsoft.com/office/officeart/2005/8/layout/hProcess4"/>
    <dgm:cxn modelId="{00BEE6C8-8FAE-47A0-88B2-C57DCE0E8D42}" type="presParOf" srcId="{6931A8B7-7236-4FC8-A5A3-0D6BECC20352}" destId="{37823E14-32E3-4A10-9B27-FDD83244DF9B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0A75E2-9797-4B1A-BEFB-E3537A6ADBB0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E3AECE-6493-4F86-AAD0-9D99FCD6F17E}">
      <dgm:prSet phldrT="[Text]"/>
      <dgm:spPr>
        <a:xfrm>
          <a:off x="471282" y="2466566"/>
          <a:ext cx="1267093" cy="503881"/>
        </a:xfrm>
        <a:prstGeom prst="roundRect">
          <a:avLst>
            <a:gd name="adj" fmla="val 10000"/>
          </a:avLst>
        </a:prstGeom>
        <a:solidFill>
          <a:srgbClr val="156082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baseline="0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Step #1</a:t>
          </a:r>
          <a:endParaRPr lang="en-US">
            <a:solidFill>
              <a:sysClr val="window" lastClr="FFFFFF"/>
            </a:solidFill>
            <a:latin typeface="Aptos" panose="02110004020202020204"/>
            <a:ea typeface="+mn-ea"/>
            <a:cs typeface="+mn-cs"/>
          </a:endParaRPr>
        </a:p>
      </dgm:t>
    </dgm:pt>
    <dgm:pt modelId="{52385637-21F9-45FE-8C32-AEB82EB379A5}" type="parTrans" cxnId="{DFB07C5A-4CD6-4A92-B721-61D5FDCA3086}">
      <dgm:prSet/>
      <dgm:spPr/>
      <dgm:t>
        <a:bodyPr/>
        <a:lstStyle/>
        <a:p>
          <a:endParaRPr lang="en-US"/>
        </a:p>
      </dgm:t>
    </dgm:pt>
    <dgm:pt modelId="{5C6358F9-0DAD-4CED-BA4F-073B7D0B4B94}" type="sibTrans" cxnId="{DFB07C5A-4CD6-4A92-B721-61D5FDCA3086}">
      <dgm:prSet/>
      <dgm:spPr>
        <a:xfrm>
          <a:off x="941862" y="1172817"/>
          <a:ext cx="2536959" cy="2536959"/>
        </a:xfrm>
        <a:prstGeom prst="leftCircularArrow">
          <a:avLst>
            <a:gd name="adj1" fmla="val 1559"/>
            <a:gd name="adj2" fmla="val 184947"/>
            <a:gd name="adj3" fmla="val 2201290"/>
            <a:gd name="adj4" fmla="val 9265322"/>
            <a:gd name="adj5" fmla="val 1819"/>
          </a:avLst>
        </a:prstGeom>
        <a:solidFill>
          <a:srgbClr val="156082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E2E115D2-5AF8-44F1-B453-0BCD9D0FCCE2}">
      <dgm:prSet phldrT="[Text]" custT="1"/>
      <dgm:spPr>
        <a:xfrm>
          <a:off x="54957" y="1154978"/>
          <a:ext cx="2239443" cy="138553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156082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 Pro" panose="02040502050405020303" pitchFamily="18" charset="0"/>
              <a:ea typeface="+mn-ea"/>
              <a:cs typeface="+mn-cs"/>
            </a:rPr>
            <a:t>Set up a Pre-Permitting meeting with permitting/planning staff.</a:t>
          </a:r>
        </a:p>
      </dgm:t>
    </dgm:pt>
    <dgm:pt modelId="{1959017B-4708-4FCC-81C9-90421A82CA99}" type="parTrans" cxnId="{C2A40E0D-8E08-4A88-92D2-6915E886DF9F}">
      <dgm:prSet/>
      <dgm:spPr/>
      <dgm:t>
        <a:bodyPr/>
        <a:lstStyle/>
        <a:p>
          <a:endParaRPr lang="en-US"/>
        </a:p>
      </dgm:t>
    </dgm:pt>
    <dgm:pt modelId="{3582ED96-01AE-4E36-A5FA-75962CB9A513}" type="sibTrans" cxnId="{C2A40E0D-8E08-4A88-92D2-6915E886DF9F}">
      <dgm:prSet/>
      <dgm:spPr/>
      <dgm:t>
        <a:bodyPr/>
        <a:lstStyle/>
        <a:p>
          <a:endParaRPr lang="en-US"/>
        </a:p>
      </dgm:t>
    </dgm:pt>
    <dgm:pt modelId="{5A7E8FAC-AA5E-409E-8C0C-1AF8CB9E6EEB}">
      <dgm:prSet phldrT="[Text]" custT="1"/>
      <dgm:spPr>
        <a:xfrm>
          <a:off x="54957" y="1154978"/>
          <a:ext cx="2239443" cy="138553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156082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 Pro" panose="02040502050405020303" pitchFamily="18" charset="0"/>
              <a:ea typeface="+mn-ea"/>
              <a:cs typeface="+mn-cs"/>
            </a:rPr>
            <a:t>This is for exterior  facade changes or modifications. Meetings are available weekly.</a:t>
          </a:r>
        </a:p>
      </dgm:t>
    </dgm:pt>
    <dgm:pt modelId="{2F574321-343D-42E3-B1DC-71CDEBB674A4}" type="parTrans" cxnId="{E81DC677-26B3-4E0D-B59A-6E0C1D35B512}">
      <dgm:prSet/>
      <dgm:spPr/>
      <dgm:t>
        <a:bodyPr/>
        <a:lstStyle/>
        <a:p>
          <a:endParaRPr lang="en-US"/>
        </a:p>
      </dgm:t>
    </dgm:pt>
    <dgm:pt modelId="{C6C502A7-81AF-48C0-B77F-EBEABD5F96D2}" type="sibTrans" cxnId="{E81DC677-26B3-4E0D-B59A-6E0C1D35B512}">
      <dgm:prSet/>
      <dgm:spPr/>
      <dgm:t>
        <a:bodyPr/>
        <a:lstStyle/>
        <a:p>
          <a:endParaRPr lang="en-US"/>
        </a:p>
      </dgm:t>
    </dgm:pt>
    <dgm:pt modelId="{9107FA46-F5BE-4AAF-A864-1633CA5F1D88}">
      <dgm:prSet phldrT="[Text]"/>
      <dgm:spPr>
        <a:xfrm>
          <a:off x="2711530" y="1393172"/>
          <a:ext cx="1267093" cy="503881"/>
        </a:xfrm>
        <a:prstGeom prst="roundRect">
          <a:avLst>
            <a:gd name="adj" fmla="val 10000"/>
          </a:avLst>
        </a:prstGeom>
        <a:solidFill>
          <a:srgbClr val="156082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Step #2</a:t>
          </a:r>
        </a:p>
      </dgm:t>
    </dgm:pt>
    <dgm:pt modelId="{363CCD29-CC8C-4445-AA45-A9BABD65337F}" type="parTrans" cxnId="{9D293594-C89A-4EA3-B909-F9FF27FB15F9}">
      <dgm:prSet/>
      <dgm:spPr/>
      <dgm:t>
        <a:bodyPr/>
        <a:lstStyle/>
        <a:p>
          <a:endParaRPr lang="en-US"/>
        </a:p>
      </dgm:t>
    </dgm:pt>
    <dgm:pt modelId="{EFA198BF-A060-43FD-BDD3-12C50E915E10}" type="sibTrans" cxnId="{9D293594-C89A-4EA3-B909-F9FF27FB15F9}">
      <dgm:prSet/>
      <dgm:spPr>
        <a:xfrm>
          <a:off x="2761620" y="772107"/>
          <a:ext cx="2583888" cy="2583888"/>
        </a:xfrm>
        <a:prstGeom prst="circularArrow">
          <a:avLst>
            <a:gd name="adj1" fmla="val 1531"/>
            <a:gd name="adj2" fmla="val 181472"/>
            <a:gd name="adj3" fmla="val 20018859"/>
            <a:gd name="adj4" fmla="val 12951352"/>
            <a:gd name="adj5" fmla="val 1786"/>
          </a:avLst>
        </a:prstGeom>
        <a:solidFill>
          <a:srgbClr val="156082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C1E0A5DA-623B-4A5C-8BC4-6E79533B479B}">
      <dgm:prSet phldrT="[Text]" custT="1"/>
      <dgm:spPr>
        <a:xfrm>
          <a:off x="2459293" y="1402442"/>
          <a:ext cx="2161370" cy="1746654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156082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 Pro" panose="02040502050405020303" pitchFamily="18" charset="0"/>
              <a:ea typeface="+mn-ea"/>
              <a:cs typeface="+mn-cs"/>
            </a:rPr>
            <a:t>Obtain needed approval from the Urban Design Review Board.</a:t>
          </a:r>
        </a:p>
      </dgm:t>
    </dgm:pt>
    <dgm:pt modelId="{B0322F02-CCF6-4B8F-AD6C-A32A5EBF2880}" type="parTrans" cxnId="{13147C4C-0E24-43D8-8956-5BD956335216}">
      <dgm:prSet/>
      <dgm:spPr/>
      <dgm:t>
        <a:bodyPr/>
        <a:lstStyle/>
        <a:p>
          <a:endParaRPr lang="en-US"/>
        </a:p>
      </dgm:t>
    </dgm:pt>
    <dgm:pt modelId="{27ED8C22-CB02-4C4C-8835-BE919AC9522C}" type="sibTrans" cxnId="{13147C4C-0E24-43D8-8956-5BD956335216}">
      <dgm:prSet/>
      <dgm:spPr/>
      <dgm:t>
        <a:bodyPr/>
        <a:lstStyle/>
        <a:p>
          <a:endParaRPr lang="en-US"/>
        </a:p>
      </dgm:t>
    </dgm:pt>
    <dgm:pt modelId="{43A78F26-70BF-4C75-BE40-6F4F6AF7FDD1}">
      <dgm:prSet phldrT="[Text]" custT="1"/>
      <dgm:spPr>
        <a:xfrm>
          <a:off x="2459293" y="1402442"/>
          <a:ext cx="2161370" cy="1746654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156082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 Pro" panose="02040502050405020303" pitchFamily="18" charset="0"/>
              <a:ea typeface="+mn-ea"/>
              <a:cs typeface="+mn-cs"/>
            </a:rPr>
            <a:t> Timeframe: Up to 20-days.</a:t>
          </a:r>
        </a:p>
      </dgm:t>
    </dgm:pt>
    <dgm:pt modelId="{BFA50262-FF84-4BF6-9EC7-255FAB689ABC}" type="parTrans" cxnId="{1EADB954-4776-4813-8E2B-18AB5A18CD51}">
      <dgm:prSet/>
      <dgm:spPr/>
      <dgm:t>
        <a:bodyPr/>
        <a:lstStyle/>
        <a:p>
          <a:endParaRPr lang="en-US"/>
        </a:p>
      </dgm:t>
    </dgm:pt>
    <dgm:pt modelId="{075EF5E5-88DC-4242-8B60-C42176F56D08}" type="sibTrans" cxnId="{1EADB954-4776-4813-8E2B-18AB5A18CD51}">
      <dgm:prSet/>
      <dgm:spPr/>
      <dgm:t>
        <a:bodyPr/>
        <a:lstStyle/>
        <a:p>
          <a:endParaRPr lang="en-US"/>
        </a:p>
      </dgm:t>
    </dgm:pt>
    <dgm:pt modelId="{0F8B2BDA-C98E-4D79-91D4-4A6757DF1F5B}">
      <dgm:prSet phldrT="[Text]"/>
      <dgm:spPr>
        <a:xfrm>
          <a:off x="4978440" y="3382316"/>
          <a:ext cx="1267093" cy="503881"/>
        </a:xfrm>
        <a:prstGeom prst="roundRect">
          <a:avLst>
            <a:gd name="adj" fmla="val 10000"/>
          </a:avLst>
        </a:prstGeom>
        <a:solidFill>
          <a:srgbClr val="156082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Step #3</a:t>
          </a:r>
        </a:p>
      </dgm:t>
    </dgm:pt>
    <dgm:pt modelId="{CA2CCE25-4D39-4CC3-A95B-44AE0F9CD829}" type="parTrans" cxnId="{3E4BE8CF-CFFC-4B97-8623-B2C78275C99D}">
      <dgm:prSet/>
      <dgm:spPr/>
      <dgm:t>
        <a:bodyPr/>
        <a:lstStyle/>
        <a:p>
          <a:endParaRPr lang="en-US"/>
        </a:p>
      </dgm:t>
    </dgm:pt>
    <dgm:pt modelId="{CBE4A0D5-E6D3-405D-ABE8-F4BC21BA0C12}" type="sibTrans" cxnId="{3E4BE8CF-CFFC-4B97-8623-B2C78275C99D}">
      <dgm:prSet/>
      <dgm:spPr/>
      <dgm:t>
        <a:bodyPr/>
        <a:lstStyle/>
        <a:p>
          <a:endParaRPr lang="en-US"/>
        </a:p>
      </dgm:t>
    </dgm:pt>
    <dgm:pt modelId="{9993C341-0CD7-483D-A6E8-8ED7D3F14FF6}">
      <dgm:prSet phldrT="[Text]" custT="1"/>
      <dgm:spPr>
        <a:xfrm>
          <a:off x="4804235" y="1173064"/>
          <a:ext cx="1701339" cy="261442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156082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endParaRPr lang="en-US" sz="1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ptos" panose="02110004020202020204"/>
            <a:ea typeface="+mn-ea"/>
            <a:cs typeface="+mn-cs"/>
          </a:endParaRPr>
        </a:p>
      </dgm:t>
    </dgm:pt>
    <dgm:pt modelId="{1A062AE7-840F-47BF-896E-14EFE052B8AF}" type="parTrans" cxnId="{E4A0B3EE-936D-4F96-916A-D543937703A5}">
      <dgm:prSet/>
      <dgm:spPr/>
      <dgm:t>
        <a:bodyPr/>
        <a:lstStyle/>
        <a:p>
          <a:endParaRPr lang="en-US"/>
        </a:p>
      </dgm:t>
    </dgm:pt>
    <dgm:pt modelId="{3ED50D5B-23EA-4FF2-A394-B254E213C05E}" type="sibTrans" cxnId="{E4A0B3EE-936D-4F96-916A-D543937703A5}">
      <dgm:prSet/>
      <dgm:spPr/>
      <dgm:t>
        <a:bodyPr/>
        <a:lstStyle/>
        <a:p>
          <a:endParaRPr lang="en-US"/>
        </a:p>
      </dgm:t>
    </dgm:pt>
    <dgm:pt modelId="{4C25FBB7-92ED-4B77-A9C9-2C2DF8F0D2A1}">
      <dgm:prSet phldrT="[Text]" custT="1"/>
      <dgm:spPr>
        <a:xfrm>
          <a:off x="4804235" y="1173064"/>
          <a:ext cx="1701339" cy="261442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156082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 Pro" panose="02040502050405020303" pitchFamily="18" charset="0"/>
              <a:ea typeface="+mn-ea"/>
              <a:cs typeface="+mn-cs"/>
            </a:rPr>
            <a:t>Apply for your Building permits. 10-day timeframe.</a:t>
          </a:r>
        </a:p>
      </dgm:t>
    </dgm:pt>
    <dgm:pt modelId="{90AFE23F-C886-40B9-846F-CB81B9961A2A}" type="parTrans" cxnId="{03C6B64A-2431-41B2-89F2-A0E85C57A597}">
      <dgm:prSet/>
      <dgm:spPr/>
      <dgm:t>
        <a:bodyPr/>
        <a:lstStyle/>
        <a:p>
          <a:endParaRPr lang="en-US"/>
        </a:p>
      </dgm:t>
    </dgm:pt>
    <dgm:pt modelId="{45CEDAC5-09BC-46BB-AEF9-A7B2D49165A5}" type="sibTrans" cxnId="{03C6B64A-2431-41B2-89F2-A0E85C57A597}">
      <dgm:prSet/>
      <dgm:spPr/>
      <dgm:t>
        <a:bodyPr/>
        <a:lstStyle/>
        <a:p>
          <a:endParaRPr lang="en-US"/>
        </a:p>
      </dgm:t>
    </dgm:pt>
    <dgm:pt modelId="{A4B042F3-7D4C-426A-B6BA-7270D80E7965}">
      <dgm:prSet phldrT="[Text]" custT="1"/>
      <dgm:spPr>
        <a:xfrm>
          <a:off x="54957" y="1154978"/>
          <a:ext cx="2239443" cy="1385530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156082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 Pro" panose="02040502050405020303" pitchFamily="18" charset="0"/>
              <a:ea typeface="+mn-ea"/>
              <a:cs typeface="+mn-cs"/>
            </a:rPr>
            <a:t>Optional</a:t>
          </a:r>
        </a:p>
      </dgm:t>
    </dgm:pt>
    <dgm:pt modelId="{A4B3A1E3-EB67-48D1-ABC3-B7BFB6C2ED3E}" type="parTrans" cxnId="{5AA37703-4A4D-493A-9030-491E267A0A3E}">
      <dgm:prSet/>
      <dgm:spPr/>
      <dgm:t>
        <a:bodyPr/>
        <a:lstStyle/>
        <a:p>
          <a:endParaRPr lang="en-US"/>
        </a:p>
      </dgm:t>
    </dgm:pt>
    <dgm:pt modelId="{84B477AB-35B2-4A25-A955-4C9DA0229295}" type="sibTrans" cxnId="{5AA37703-4A4D-493A-9030-491E267A0A3E}">
      <dgm:prSet/>
      <dgm:spPr/>
      <dgm:t>
        <a:bodyPr/>
        <a:lstStyle/>
        <a:p>
          <a:endParaRPr lang="en-US"/>
        </a:p>
      </dgm:t>
    </dgm:pt>
    <dgm:pt modelId="{72589613-B5E1-4EE9-B064-60DD18F668BB}">
      <dgm:prSet phldrT="[Text]" custT="1"/>
      <dgm:spPr>
        <a:xfrm>
          <a:off x="2459293" y="1402442"/>
          <a:ext cx="2161370" cy="1746654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156082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 Pro" panose="02040502050405020303" pitchFamily="18" charset="0"/>
              <a:ea typeface="+mn-ea"/>
              <a:cs typeface="+mn-cs"/>
            </a:rPr>
            <a:t>Submit Site Plan for initial zoning review.</a:t>
          </a:r>
        </a:p>
      </dgm:t>
    </dgm:pt>
    <dgm:pt modelId="{1E7A3AFF-5771-4AE1-8F29-5312C14BE077}" type="parTrans" cxnId="{A4348020-1604-480C-B496-65E9A6B81C35}">
      <dgm:prSet/>
      <dgm:spPr/>
      <dgm:t>
        <a:bodyPr/>
        <a:lstStyle/>
        <a:p>
          <a:endParaRPr lang="en-US"/>
        </a:p>
      </dgm:t>
    </dgm:pt>
    <dgm:pt modelId="{1627C9A0-B508-4711-B143-7E28529A9F68}" type="sibTrans" cxnId="{A4348020-1604-480C-B496-65E9A6B81C35}">
      <dgm:prSet/>
      <dgm:spPr/>
      <dgm:t>
        <a:bodyPr/>
        <a:lstStyle/>
        <a:p>
          <a:endParaRPr lang="en-US"/>
        </a:p>
      </dgm:t>
    </dgm:pt>
    <dgm:pt modelId="{4428DAE7-5125-4F56-95D7-1A4E350D363B}">
      <dgm:prSet phldrT="[Text]" custT="1"/>
      <dgm:spPr>
        <a:xfrm>
          <a:off x="54957" y="1154978"/>
          <a:ext cx="2239443" cy="1385530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156082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endParaRPr lang="en-US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 Pro" panose="02040502050405020303" pitchFamily="18" charset="0"/>
            <a:ea typeface="+mn-ea"/>
            <a:cs typeface="+mn-cs"/>
          </a:endParaRPr>
        </a:p>
      </dgm:t>
    </dgm:pt>
    <dgm:pt modelId="{2792E7D3-105C-4958-84A2-3EDD8C371BF5}" type="parTrans" cxnId="{11F07F27-F274-43AA-8FEF-8430253C94C3}">
      <dgm:prSet/>
      <dgm:spPr/>
    </dgm:pt>
    <dgm:pt modelId="{DF31D05B-5A0E-4292-AB89-5679F63099AD}" type="sibTrans" cxnId="{11F07F27-F274-43AA-8FEF-8430253C94C3}">
      <dgm:prSet/>
      <dgm:spPr/>
    </dgm:pt>
    <dgm:pt modelId="{03826577-E55F-44D8-9B12-85A0B2588A42}">
      <dgm:prSet phldrT="[Text]" custT="1"/>
      <dgm:spPr>
        <a:xfrm>
          <a:off x="54957" y="1154978"/>
          <a:ext cx="2239443" cy="1385530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156082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endParaRPr lang="en-US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 Pro" panose="02040502050405020303" pitchFamily="18" charset="0"/>
            <a:ea typeface="+mn-ea"/>
            <a:cs typeface="+mn-cs"/>
          </a:endParaRPr>
        </a:p>
      </dgm:t>
    </dgm:pt>
    <dgm:pt modelId="{E36681AB-BDF1-4D78-A37E-8FB24E09223C}" type="parTrans" cxnId="{2B971E4C-7B05-4A15-AA68-642BCE71CFA8}">
      <dgm:prSet/>
      <dgm:spPr/>
    </dgm:pt>
    <dgm:pt modelId="{F1FED399-504B-4472-A073-94617AB82B3C}" type="sibTrans" cxnId="{2B971E4C-7B05-4A15-AA68-642BCE71CFA8}">
      <dgm:prSet/>
      <dgm:spPr/>
    </dgm:pt>
    <dgm:pt modelId="{96B3E83B-A480-4EF9-B08A-8A5B639107EC}">
      <dgm:prSet phldrT="[Text]" custT="1"/>
      <dgm:spPr>
        <a:xfrm>
          <a:off x="2459293" y="1402442"/>
          <a:ext cx="2161370" cy="1746654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156082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endParaRPr lang="en-US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 Pro" panose="02040502050405020303" pitchFamily="18" charset="0"/>
            <a:ea typeface="+mn-ea"/>
            <a:cs typeface="+mn-cs"/>
          </a:endParaRPr>
        </a:p>
      </dgm:t>
    </dgm:pt>
    <dgm:pt modelId="{FE4CED11-BB62-4F52-8C1C-3B8B7A897D3E}" type="parTrans" cxnId="{ECFDBFB4-9BDD-4250-8763-D7BC5A4B6661}">
      <dgm:prSet/>
      <dgm:spPr/>
    </dgm:pt>
    <dgm:pt modelId="{2C62F863-90FB-46E2-9D95-9FFC5B3E0B9A}" type="sibTrans" cxnId="{ECFDBFB4-9BDD-4250-8763-D7BC5A4B6661}">
      <dgm:prSet/>
      <dgm:spPr/>
    </dgm:pt>
    <dgm:pt modelId="{0D835782-B3F0-4509-9B14-5FA8DA0CAD2B}">
      <dgm:prSet phldrT="[Text]" custT="1"/>
      <dgm:spPr>
        <a:xfrm>
          <a:off x="2459293" y="1402442"/>
          <a:ext cx="2161370" cy="1746654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156082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 Pro" panose="02040502050405020303" pitchFamily="18" charset="0"/>
              <a:ea typeface="+mn-ea"/>
              <a:cs typeface="+mn-cs"/>
            </a:rPr>
            <a:t> </a:t>
          </a:r>
        </a:p>
      </dgm:t>
    </dgm:pt>
    <dgm:pt modelId="{0C5B6E10-30E2-44FF-9074-2A2AD847DEF5}" type="parTrans" cxnId="{F2BFA2FD-4DB5-492D-92D9-1E6F6A5788C6}">
      <dgm:prSet/>
      <dgm:spPr/>
    </dgm:pt>
    <dgm:pt modelId="{51251241-7C1E-4A0D-8266-9E01E9FEC7F7}" type="sibTrans" cxnId="{F2BFA2FD-4DB5-492D-92D9-1E6F6A5788C6}">
      <dgm:prSet/>
      <dgm:spPr/>
    </dgm:pt>
    <dgm:pt modelId="{C3312859-D78E-449A-A394-B025992338BE}" type="pres">
      <dgm:prSet presAssocID="{300A75E2-9797-4B1A-BEFB-E3537A6ADBB0}" presName="Name0" presStyleCnt="0">
        <dgm:presLayoutVars>
          <dgm:dir/>
          <dgm:animLvl val="lvl"/>
          <dgm:resizeHandles val="exact"/>
        </dgm:presLayoutVars>
      </dgm:prSet>
      <dgm:spPr/>
    </dgm:pt>
    <dgm:pt modelId="{61B37FB6-8BDF-4821-8270-E7D4CE40B233}" type="pres">
      <dgm:prSet presAssocID="{300A75E2-9797-4B1A-BEFB-E3537A6ADBB0}" presName="tSp" presStyleCnt="0"/>
      <dgm:spPr/>
    </dgm:pt>
    <dgm:pt modelId="{59C3A001-BA37-49A8-9EC2-FF11E593123E}" type="pres">
      <dgm:prSet presAssocID="{300A75E2-9797-4B1A-BEFB-E3537A6ADBB0}" presName="bSp" presStyleCnt="0"/>
      <dgm:spPr/>
    </dgm:pt>
    <dgm:pt modelId="{8E4D711A-1895-4914-8ACA-E341AA551DA5}" type="pres">
      <dgm:prSet presAssocID="{300A75E2-9797-4B1A-BEFB-E3537A6ADBB0}" presName="process" presStyleCnt="0"/>
      <dgm:spPr/>
    </dgm:pt>
    <dgm:pt modelId="{D04EA3F3-BB66-4E02-829E-08189B099039}" type="pres">
      <dgm:prSet presAssocID="{92E3AECE-6493-4F86-AAD0-9D99FCD6F17E}" presName="composite1" presStyleCnt="0"/>
      <dgm:spPr/>
    </dgm:pt>
    <dgm:pt modelId="{494633F0-0461-4775-9B24-4AC848F87C06}" type="pres">
      <dgm:prSet presAssocID="{92E3AECE-6493-4F86-AAD0-9D99FCD6F17E}" presName="dummyNode1" presStyleLbl="node1" presStyleIdx="0" presStyleCnt="3"/>
      <dgm:spPr/>
    </dgm:pt>
    <dgm:pt modelId="{4C10243B-CF25-4569-B7DF-AF3D58F2BE1F}" type="pres">
      <dgm:prSet presAssocID="{92E3AECE-6493-4F86-AAD0-9D99FCD6F17E}" presName="childNode1" presStyleLbl="bgAcc1" presStyleIdx="0" presStyleCnt="3" custScaleX="157101" custScaleY="117845" custLinFactNeighborX="3637" custLinFactNeighborY="-19111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69073A31-D5A3-4853-B365-55507AA5AC30}" type="pres">
      <dgm:prSet presAssocID="{92E3AECE-6493-4F86-AAD0-9D99FCD6F17E}" presName="childNode1tx" presStyleLbl="bgAcc1" presStyleIdx="0" presStyleCnt="3">
        <dgm:presLayoutVars>
          <dgm:bulletEnabled val="1"/>
        </dgm:presLayoutVars>
      </dgm:prSet>
      <dgm:spPr/>
    </dgm:pt>
    <dgm:pt modelId="{D56F3F97-C990-4E6B-85C3-404A6C3D0C53}" type="pres">
      <dgm:prSet presAssocID="{92E3AECE-6493-4F86-AAD0-9D99FCD6F17E}" presName="parentNode1" presStyleLbl="node1" presStyleIdx="0" presStyleCnt="3" custScaleY="62980" custLinFactNeighborX="-15361" custLinFactNeighborY="-40995">
        <dgm:presLayoutVars>
          <dgm:chMax val="1"/>
          <dgm:bulletEnabled val="1"/>
        </dgm:presLayoutVars>
      </dgm:prSet>
      <dgm:spPr/>
    </dgm:pt>
    <dgm:pt modelId="{4C903DF9-E96A-4A6C-A687-54E61F8643AB}" type="pres">
      <dgm:prSet presAssocID="{92E3AECE-6493-4F86-AAD0-9D99FCD6F17E}" presName="connSite1" presStyleCnt="0"/>
      <dgm:spPr/>
    </dgm:pt>
    <dgm:pt modelId="{81FDB70B-A27E-4C63-830E-325A9DA3CEE9}" type="pres">
      <dgm:prSet presAssocID="{5C6358F9-0DAD-4CED-BA4F-073B7D0B4B94}" presName="Name9" presStyleLbl="sibTrans2D1" presStyleIdx="0" presStyleCnt="2"/>
      <dgm:spPr/>
    </dgm:pt>
    <dgm:pt modelId="{4201D36E-5A38-48CF-8A11-EB22FB36F08A}" type="pres">
      <dgm:prSet presAssocID="{9107FA46-F5BE-4AAF-A864-1633CA5F1D88}" presName="composite2" presStyleCnt="0"/>
      <dgm:spPr/>
    </dgm:pt>
    <dgm:pt modelId="{F7856A48-52B7-4E2D-94C2-F4B271FD1E59}" type="pres">
      <dgm:prSet presAssocID="{9107FA46-F5BE-4AAF-A864-1633CA5F1D88}" presName="dummyNode2" presStyleLbl="node1" presStyleIdx="0" presStyleCnt="3"/>
      <dgm:spPr/>
    </dgm:pt>
    <dgm:pt modelId="{2A6BA5D6-3451-4E1F-B142-F23C11EEAAF5}" type="pres">
      <dgm:prSet presAssocID="{9107FA46-F5BE-4AAF-A864-1633CA5F1D88}" presName="childNode2" presStyleLbl="bgAcc1" presStyleIdx="1" presStyleCnt="3" custScaleX="151624" custScaleY="148560" custLinFactNeighborX="1990" custLinFactNeighborY="17358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268A4F13-3792-4507-834E-D2C99273037E}" type="pres">
      <dgm:prSet presAssocID="{9107FA46-F5BE-4AAF-A864-1633CA5F1D88}" presName="childNode2tx" presStyleLbl="bgAcc1" presStyleIdx="1" presStyleCnt="3">
        <dgm:presLayoutVars>
          <dgm:bulletEnabled val="1"/>
        </dgm:presLayoutVars>
      </dgm:prSet>
      <dgm:spPr/>
    </dgm:pt>
    <dgm:pt modelId="{926B63FA-1547-47CC-BB91-51BB2FDC648D}" type="pres">
      <dgm:prSet presAssocID="{9107FA46-F5BE-4AAF-A864-1633CA5F1D88}" presName="parentNode2" presStyleLbl="node1" presStyleIdx="1" presStyleCnt="3" custScaleY="50069" custLinFactNeighborX="-31893" custLinFactNeighborY="32009">
        <dgm:presLayoutVars>
          <dgm:chMax val="0"/>
          <dgm:bulletEnabled val="1"/>
        </dgm:presLayoutVars>
      </dgm:prSet>
      <dgm:spPr/>
    </dgm:pt>
    <dgm:pt modelId="{AEF1E8C3-3234-43A8-9329-4D40B0AE05E1}" type="pres">
      <dgm:prSet presAssocID="{9107FA46-F5BE-4AAF-A864-1633CA5F1D88}" presName="connSite2" presStyleCnt="0"/>
      <dgm:spPr/>
    </dgm:pt>
    <dgm:pt modelId="{32DFD10C-D76E-4EEF-A91B-6602CE35426D}" type="pres">
      <dgm:prSet presAssocID="{EFA198BF-A060-43FD-BDD3-12C50E915E10}" presName="Name18" presStyleLbl="sibTrans2D1" presStyleIdx="1" presStyleCnt="2" custLinFactNeighborX="-10951" custLinFactNeighborY="5346"/>
      <dgm:spPr/>
    </dgm:pt>
    <dgm:pt modelId="{6931A8B7-7236-4FC8-A5A3-0D6BECC20352}" type="pres">
      <dgm:prSet presAssocID="{0F8B2BDA-C98E-4D79-91D4-4A6757DF1F5B}" presName="composite1" presStyleCnt="0"/>
      <dgm:spPr/>
    </dgm:pt>
    <dgm:pt modelId="{BB5D5CF3-0A41-402A-9CAB-8D771727B2EB}" type="pres">
      <dgm:prSet presAssocID="{0F8B2BDA-C98E-4D79-91D4-4A6757DF1F5B}" presName="dummyNode1" presStyleLbl="node1" presStyleIdx="1" presStyleCnt="3"/>
      <dgm:spPr/>
    </dgm:pt>
    <dgm:pt modelId="{11A3665B-DE19-4B9D-9696-BE7DF37C7787}" type="pres">
      <dgm:prSet presAssocID="{0F8B2BDA-C98E-4D79-91D4-4A6757DF1F5B}" presName="childNode1" presStyleLbl="bgAcc1" presStyleIdx="2" presStyleCnt="3" custScaleX="119352" custScaleY="76462" custLinFactNeighborX="7504" custLinFactNeighborY="2829">
        <dgm:presLayoutVars>
          <dgm:bulletEnabled val="1"/>
        </dgm:presLayoutVars>
      </dgm:prSet>
      <dgm:spPr/>
    </dgm:pt>
    <dgm:pt modelId="{B07FA9B0-99E1-4F3C-89F1-4D99B4C1B5FB}" type="pres">
      <dgm:prSet presAssocID="{0F8B2BDA-C98E-4D79-91D4-4A6757DF1F5B}" presName="childNode1tx" presStyleLbl="bgAcc1" presStyleIdx="2" presStyleCnt="3">
        <dgm:presLayoutVars>
          <dgm:bulletEnabled val="1"/>
        </dgm:presLayoutVars>
      </dgm:prSet>
      <dgm:spPr/>
    </dgm:pt>
    <dgm:pt modelId="{54FE794D-ABF3-477F-91F4-5A7F65D2DC3A}" type="pres">
      <dgm:prSet presAssocID="{0F8B2BDA-C98E-4D79-91D4-4A6757DF1F5B}" presName="parentNode1" presStyleLbl="node1" presStyleIdx="2" presStyleCnt="3" custScaleY="65209" custLinFactNeighborX="-14239" custLinFactNeighborY="-50428">
        <dgm:presLayoutVars>
          <dgm:chMax val="1"/>
          <dgm:bulletEnabled val="1"/>
        </dgm:presLayoutVars>
      </dgm:prSet>
      <dgm:spPr/>
    </dgm:pt>
    <dgm:pt modelId="{37823E14-32E3-4A10-9B27-FDD83244DF9B}" type="pres">
      <dgm:prSet presAssocID="{0F8B2BDA-C98E-4D79-91D4-4A6757DF1F5B}" presName="connSite1" presStyleCnt="0"/>
      <dgm:spPr/>
    </dgm:pt>
  </dgm:ptLst>
  <dgm:cxnLst>
    <dgm:cxn modelId="{F4336A02-E15D-49B8-9DC3-D927E4325CE2}" type="presOf" srcId="{0D835782-B3F0-4509-9B14-5FA8DA0CAD2B}" destId="{268A4F13-3792-4507-834E-D2C99273037E}" srcOrd="1" destOrd="3" presId="urn:microsoft.com/office/officeart/2005/8/layout/hProcess4"/>
    <dgm:cxn modelId="{5AA37703-4A4D-493A-9030-491E267A0A3E}" srcId="{92E3AECE-6493-4F86-AAD0-9D99FCD6F17E}" destId="{A4B042F3-7D4C-426A-B6BA-7270D80E7965}" srcOrd="2" destOrd="0" parTransId="{A4B3A1E3-EB67-48D1-ABC3-B7BFB6C2ED3E}" sibTransId="{84B477AB-35B2-4A25-A955-4C9DA0229295}"/>
    <dgm:cxn modelId="{C2A40E0D-8E08-4A88-92D2-6915E886DF9F}" srcId="{92E3AECE-6493-4F86-AAD0-9D99FCD6F17E}" destId="{E2E115D2-5AF8-44F1-B453-0BCD9D0FCCE2}" srcOrd="0" destOrd="0" parTransId="{1959017B-4708-4FCC-81C9-90421A82CA99}" sibTransId="{3582ED96-01AE-4E36-A5FA-75962CB9A513}"/>
    <dgm:cxn modelId="{DB28D50D-61B9-454D-9D5F-869F27996A47}" type="presOf" srcId="{72589613-B5E1-4EE9-B064-60DD18F668BB}" destId="{2A6BA5D6-3451-4E1F-B142-F23C11EEAAF5}" srcOrd="0" destOrd="2" presId="urn:microsoft.com/office/officeart/2005/8/layout/hProcess4"/>
    <dgm:cxn modelId="{D91BEE1B-0157-4D89-ABB8-91B12DB7847E}" type="presOf" srcId="{E2E115D2-5AF8-44F1-B453-0BCD9D0FCCE2}" destId="{4C10243B-CF25-4569-B7DF-AF3D58F2BE1F}" srcOrd="0" destOrd="0" presId="urn:microsoft.com/office/officeart/2005/8/layout/hProcess4"/>
    <dgm:cxn modelId="{A4348020-1604-480C-B496-65E9A6B81C35}" srcId="{9107FA46-F5BE-4AAF-A864-1633CA5F1D88}" destId="{72589613-B5E1-4EE9-B064-60DD18F668BB}" srcOrd="2" destOrd="0" parTransId="{1E7A3AFF-5771-4AE1-8F29-5312C14BE077}" sibTransId="{1627C9A0-B508-4711-B143-7E28529A9F68}"/>
    <dgm:cxn modelId="{A6B71824-1524-4F44-9537-58C74A9C8C1E}" type="presOf" srcId="{43A78F26-70BF-4C75-BE40-6F4F6AF7FDD1}" destId="{2A6BA5D6-3451-4E1F-B142-F23C11EEAAF5}" srcOrd="0" destOrd="4" presId="urn:microsoft.com/office/officeart/2005/8/layout/hProcess4"/>
    <dgm:cxn modelId="{11F07F27-F274-43AA-8FEF-8430253C94C3}" srcId="{92E3AECE-6493-4F86-AAD0-9D99FCD6F17E}" destId="{4428DAE7-5125-4F56-95D7-1A4E350D363B}" srcOrd="1" destOrd="0" parTransId="{2792E7D3-105C-4958-84A2-3EDD8C371BF5}" sibTransId="{DF31D05B-5A0E-4292-AB89-5679F63099AD}"/>
    <dgm:cxn modelId="{CED2A52B-998B-45FA-B5D7-8A1E67290F44}" type="presOf" srcId="{03826577-E55F-44D8-9B12-85A0B2588A42}" destId="{69073A31-D5A3-4853-B365-55507AA5AC30}" srcOrd="1" destOrd="3" presId="urn:microsoft.com/office/officeart/2005/8/layout/hProcess4"/>
    <dgm:cxn modelId="{CA839434-269B-4D3B-80BA-CBCA16962717}" type="presOf" srcId="{300A75E2-9797-4B1A-BEFB-E3537A6ADBB0}" destId="{C3312859-D78E-449A-A394-B025992338BE}" srcOrd="0" destOrd="0" presId="urn:microsoft.com/office/officeart/2005/8/layout/hProcess4"/>
    <dgm:cxn modelId="{5EE06239-80EC-4E8E-AE16-1AEA4AB2686E}" type="presOf" srcId="{4428DAE7-5125-4F56-95D7-1A4E350D363B}" destId="{69073A31-D5A3-4853-B365-55507AA5AC30}" srcOrd="1" destOrd="1" presId="urn:microsoft.com/office/officeart/2005/8/layout/hProcess4"/>
    <dgm:cxn modelId="{DFEFD33C-5AC2-4F6C-B9BD-89E2ED73FF1D}" type="presOf" srcId="{9993C341-0CD7-483D-A6E8-8ED7D3F14FF6}" destId="{B07FA9B0-99E1-4F3C-89F1-4D99B4C1B5FB}" srcOrd="1" destOrd="0" presId="urn:microsoft.com/office/officeart/2005/8/layout/hProcess4"/>
    <dgm:cxn modelId="{81F83B3D-B06D-4764-A329-BE058C43FD7E}" type="presOf" srcId="{C1E0A5DA-623B-4A5C-8BC4-6E79533B479B}" destId="{268A4F13-3792-4507-834E-D2C99273037E}" srcOrd="1" destOrd="0" presId="urn:microsoft.com/office/officeart/2005/8/layout/hProcess4"/>
    <dgm:cxn modelId="{726E4B3F-2D0E-4157-8699-CCAD49BE5AD7}" type="presOf" srcId="{A4B042F3-7D4C-426A-B6BA-7270D80E7965}" destId="{69073A31-D5A3-4853-B365-55507AA5AC30}" srcOrd="1" destOrd="2" presId="urn:microsoft.com/office/officeart/2005/8/layout/hProcess4"/>
    <dgm:cxn modelId="{D6E3B63F-9E66-49F3-ABDE-85D73A8B2F28}" type="presOf" srcId="{EFA198BF-A060-43FD-BDD3-12C50E915E10}" destId="{32DFD10C-D76E-4EEF-A91B-6602CE35426D}" srcOrd="0" destOrd="0" presId="urn:microsoft.com/office/officeart/2005/8/layout/hProcess4"/>
    <dgm:cxn modelId="{020FF43F-0C0A-4204-A9DC-29202F154636}" type="presOf" srcId="{C1E0A5DA-623B-4A5C-8BC4-6E79533B479B}" destId="{2A6BA5D6-3451-4E1F-B142-F23C11EEAAF5}" srcOrd="0" destOrd="0" presId="urn:microsoft.com/office/officeart/2005/8/layout/hProcess4"/>
    <dgm:cxn modelId="{FB57E042-7038-49C2-A188-917551C05931}" type="presOf" srcId="{5A7E8FAC-AA5E-409E-8C0C-1AF8CB9E6EEB}" destId="{4C10243B-CF25-4569-B7DF-AF3D58F2BE1F}" srcOrd="0" destOrd="4" presId="urn:microsoft.com/office/officeart/2005/8/layout/hProcess4"/>
    <dgm:cxn modelId="{FC061B43-56DA-4711-A3C8-AB2583202FA2}" type="presOf" srcId="{03826577-E55F-44D8-9B12-85A0B2588A42}" destId="{4C10243B-CF25-4569-B7DF-AF3D58F2BE1F}" srcOrd="0" destOrd="3" presId="urn:microsoft.com/office/officeart/2005/8/layout/hProcess4"/>
    <dgm:cxn modelId="{7D988747-56B6-4EB6-B633-BE842876D724}" type="presOf" srcId="{9993C341-0CD7-483D-A6E8-8ED7D3F14FF6}" destId="{11A3665B-DE19-4B9D-9696-BE7DF37C7787}" srcOrd="0" destOrd="0" presId="urn:microsoft.com/office/officeart/2005/8/layout/hProcess4"/>
    <dgm:cxn modelId="{03C6B64A-2431-41B2-89F2-A0E85C57A597}" srcId="{0F8B2BDA-C98E-4D79-91D4-4A6757DF1F5B}" destId="{4C25FBB7-92ED-4B77-A9C9-2C2DF8F0D2A1}" srcOrd="1" destOrd="0" parTransId="{90AFE23F-C886-40B9-846F-CB81B9961A2A}" sibTransId="{45CEDAC5-09BC-46BB-AEF9-A7B2D49165A5}"/>
    <dgm:cxn modelId="{4B29126B-0CF6-433A-9B32-2D1674CC8672}" type="presOf" srcId="{72589613-B5E1-4EE9-B064-60DD18F668BB}" destId="{268A4F13-3792-4507-834E-D2C99273037E}" srcOrd="1" destOrd="2" presId="urn:microsoft.com/office/officeart/2005/8/layout/hProcess4"/>
    <dgm:cxn modelId="{2B971E4C-7B05-4A15-AA68-642BCE71CFA8}" srcId="{92E3AECE-6493-4F86-AAD0-9D99FCD6F17E}" destId="{03826577-E55F-44D8-9B12-85A0B2588A42}" srcOrd="3" destOrd="0" parTransId="{E36681AB-BDF1-4D78-A37E-8FB24E09223C}" sibTransId="{F1FED399-504B-4472-A073-94617AB82B3C}"/>
    <dgm:cxn modelId="{13147C4C-0E24-43D8-8956-5BD956335216}" srcId="{9107FA46-F5BE-4AAF-A864-1633CA5F1D88}" destId="{C1E0A5DA-623B-4A5C-8BC4-6E79533B479B}" srcOrd="0" destOrd="0" parTransId="{B0322F02-CCF6-4B8F-AD6C-A32A5EBF2880}" sibTransId="{27ED8C22-CB02-4C4C-8835-BE919AC9522C}"/>
    <dgm:cxn modelId="{5535C54D-5F0C-486D-B21D-FB755E1D80B0}" type="presOf" srcId="{4C25FBB7-92ED-4B77-A9C9-2C2DF8F0D2A1}" destId="{11A3665B-DE19-4B9D-9696-BE7DF37C7787}" srcOrd="0" destOrd="1" presId="urn:microsoft.com/office/officeart/2005/8/layout/hProcess4"/>
    <dgm:cxn modelId="{4A93CF50-FCAE-4DE7-A676-74F4E26826DC}" type="presOf" srcId="{0F8B2BDA-C98E-4D79-91D4-4A6757DF1F5B}" destId="{54FE794D-ABF3-477F-91F4-5A7F65D2DC3A}" srcOrd="0" destOrd="0" presId="urn:microsoft.com/office/officeart/2005/8/layout/hProcess4"/>
    <dgm:cxn modelId="{1EADB954-4776-4813-8E2B-18AB5A18CD51}" srcId="{9107FA46-F5BE-4AAF-A864-1633CA5F1D88}" destId="{43A78F26-70BF-4C75-BE40-6F4F6AF7FDD1}" srcOrd="4" destOrd="0" parTransId="{BFA50262-FF84-4BF6-9EC7-255FAB689ABC}" sibTransId="{075EF5E5-88DC-4242-8B60-C42176F56D08}"/>
    <dgm:cxn modelId="{322DCC76-A531-45FA-B391-A40C0FD38F33}" type="presOf" srcId="{5A7E8FAC-AA5E-409E-8C0C-1AF8CB9E6EEB}" destId="{69073A31-D5A3-4853-B365-55507AA5AC30}" srcOrd="1" destOrd="4" presId="urn:microsoft.com/office/officeart/2005/8/layout/hProcess4"/>
    <dgm:cxn modelId="{E81DC677-26B3-4E0D-B59A-6E0C1D35B512}" srcId="{92E3AECE-6493-4F86-AAD0-9D99FCD6F17E}" destId="{5A7E8FAC-AA5E-409E-8C0C-1AF8CB9E6EEB}" srcOrd="4" destOrd="0" parTransId="{2F574321-343D-42E3-B1DC-71CDEBB674A4}" sibTransId="{C6C502A7-81AF-48C0-B77F-EBEABD5F96D2}"/>
    <dgm:cxn modelId="{DFB07C5A-4CD6-4A92-B721-61D5FDCA3086}" srcId="{300A75E2-9797-4B1A-BEFB-E3537A6ADBB0}" destId="{92E3AECE-6493-4F86-AAD0-9D99FCD6F17E}" srcOrd="0" destOrd="0" parTransId="{52385637-21F9-45FE-8C32-AEB82EB379A5}" sibTransId="{5C6358F9-0DAD-4CED-BA4F-073B7D0B4B94}"/>
    <dgm:cxn modelId="{7D7A1A7E-AA00-49B3-AA5B-AC90260622C0}" type="presOf" srcId="{96B3E83B-A480-4EF9-B08A-8A5B639107EC}" destId="{2A6BA5D6-3451-4E1F-B142-F23C11EEAAF5}" srcOrd="0" destOrd="1" presId="urn:microsoft.com/office/officeart/2005/8/layout/hProcess4"/>
    <dgm:cxn modelId="{9D293594-C89A-4EA3-B909-F9FF27FB15F9}" srcId="{300A75E2-9797-4B1A-BEFB-E3537A6ADBB0}" destId="{9107FA46-F5BE-4AAF-A864-1633CA5F1D88}" srcOrd="1" destOrd="0" parTransId="{363CCD29-CC8C-4445-AA45-A9BABD65337F}" sibTransId="{EFA198BF-A060-43FD-BDD3-12C50E915E10}"/>
    <dgm:cxn modelId="{5AAEB0A8-CB64-4258-B94E-5056A443B4D7}" type="presOf" srcId="{9107FA46-F5BE-4AAF-A864-1633CA5F1D88}" destId="{926B63FA-1547-47CC-BB91-51BB2FDC648D}" srcOrd="0" destOrd="0" presId="urn:microsoft.com/office/officeart/2005/8/layout/hProcess4"/>
    <dgm:cxn modelId="{B27B67AE-AD79-4F54-9D48-19175AF50132}" type="presOf" srcId="{E2E115D2-5AF8-44F1-B453-0BCD9D0FCCE2}" destId="{69073A31-D5A3-4853-B365-55507AA5AC30}" srcOrd="1" destOrd="0" presId="urn:microsoft.com/office/officeart/2005/8/layout/hProcess4"/>
    <dgm:cxn modelId="{ECFDBFB4-9BDD-4250-8763-D7BC5A4B6661}" srcId="{9107FA46-F5BE-4AAF-A864-1633CA5F1D88}" destId="{96B3E83B-A480-4EF9-B08A-8A5B639107EC}" srcOrd="1" destOrd="0" parTransId="{FE4CED11-BB62-4F52-8C1C-3B8B7A897D3E}" sibTransId="{2C62F863-90FB-46E2-9D95-9FFC5B3E0B9A}"/>
    <dgm:cxn modelId="{F0CCA5C0-228D-4DD0-B564-B570831D38BB}" type="presOf" srcId="{4428DAE7-5125-4F56-95D7-1A4E350D363B}" destId="{4C10243B-CF25-4569-B7DF-AF3D58F2BE1F}" srcOrd="0" destOrd="1" presId="urn:microsoft.com/office/officeart/2005/8/layout/hProcess4"/>
    <dgm:cxn modelId="{A6B8C4C6-6A06-4F70-BB34-EB5488C5D092}" type="presOf" srcId="{4C25FBB7-92ED-4B77-A9C9-2C2DF8F0D2A1}" destId="{B07FA9B0-99E1-4F3C-89F1-4D99B4C1B5FB}" srcOrd="1" destOrd="1" presId="urn:microsoft.com/office/officeart/2005/8/layout/hProcess4"/>
    <dgm:cxn modelId="{1C4E66CA-1ADF-47EC-8875-2FA106C5208E}" type="presOf" srcId="{A4B042F3-7D4C-426A-B6BA-7270D80E7965}" destId="{4C10243B-CF25-4569-B7DF-AF3D58F2BE1F}" srcOrd="0" destOrd="2" presId="urn:microsoft.com/office/officeart/2005/8/layout/hProcess4"/>
    <dgm:cxn modelId="{CAF4C6CB-0DFD-41D9-955E-6E738CB1F0E8}" type="presOf" srcId="{96B3E83B-A480-4EF9-B08A-8A5B639107EC}" destId="{268A4F13-3792-4507-834E-D2C99273037E}" srcOrd="1" destOrd="1" presId="urn:microsoft.com/office/officeart/2005/8/layout/hProcess4"/>
    <dgm:cxn modelId="{3E4BE8CF-CFFC-4B97-8623-B2C78275C99D}" srcId="{300A75E2-9797-4B1A-BEFB-E3537A6ADBB0}" destId="{0F8B2BDA-C98E-4D79-91D4-4A6757DF1F5B}" srcOrd="2" destOrd="0" parTransId="{CA2CCE25-4D39-4CC3-A95B-44AE0F9CD829}" sibTransId="{CBE4A0D5-E6D3-405D-ABE8-F4BC21BA0C12}"/>
    <dgm:cxn modelId="{C5ACD4D2-2522-4F58-9380-6B4275BF2237}" type="presOf" srcId="{0D835782-B3F0-4509-9B14-5FA8DA0CAD2B}" destId="{2A6BA5D6-3451-4E1F-B142-F23C11EEAAF5}" srcOrd="0" destOrd="3" presId="urn:microsoft.com/office/officeart/2005/8/layout/hProcess4"/>
    <dgm:cxn modelId="{5B7597E2-3272-481C-B047-70E15F17B36E}" type="presOf" srcId="{5C6358F9-0DAD-4CED-BA4F-073B7D0B4B94}" destId="{81FDB70B-A27E-4C63-830E-325A9DA3CEE9}" srcOrd="0" destOrd="0" presId="urn:microsoft.com/office/officeart/2005/8/layout/hProcess4"/>
    <dgm:cxn modelId="{E4A0B3EE-936D-4F96-916A-D543937703A5}" srcId="{0F8B2BDA-C98E-4D79-91D4-4A6757DF1F5B}" destId="{9993C341-0CD7-483D-A6E8-8ED7D3F14FF6}" srcOrd="0" destOrd="0" parTransId="{1A062AE7-840F-47BF-896E-14EFE052B8AF}" sibTransId="{3ED50D5B-23EA-4FF2-A394-B254E213C05E}"/>
    <dgm:cxn modelId="{884F59F2-A5E9-49D9-87E3-23FFA4840EFD}" type="presOf" srcId="{43A78F26-70BF-4C75-BE40-6F4F6AF7FDD1}" destId="{268A4F13-3792-4507-834E-D2C99273037E}" srcOrd="1" destOrd="4" presId="urn:microsoft.com/office/officeart/2005/8/layout/hProcess4"/>
    <dgm:cxn modelId="{4667E9F4-C936-4D95-B813-5E653D048D37}" type="presOf" srcId="{92E3AECE-6493-4F86-AAD0-9D99FCD6F17E}" destId="{D56F3F97-C990-4E6B-85C3-404A6C3D0C53}" srcOrd="0" destOrd="0" presId="urn:microsoft.com/office/officeart/2005/8/layout/hProcess4"/>
    <dgm:cxn modelId="{F2BFA2FD-4DB5-492D-92D9-1E6F6A5788C6}" srcId="{9107FA46-F5BE-4AAF-A864-1633CA5F1D88}" destId="{0D835782-B3F0-4509-9B14-5FA8DA0CAD2B}" srcOrd="3" destOrd="0" parTransId="{0C5B6E10-30E2-44FF-9074-2A2AD847DEF5}" sibTransId="{51251241-7C1E-4A0D-8266-9E01E9FEC7F7}"/>
    <dgm:cxn modelId="{62820D57-D0B5-4D77-AB20-71EBC6AD397C}" type="presParOf" srcId="{C3312859-D78E-449A-A394-B025992338BE}" destId="{61B37FB6-8BDF-4821-8270-E7D4CE40B233}" srcOrd="0" destOrd="0" presId="urn:microsoft.com/office/officeart/2005/8/layout/hProcess4"/>
    <dgm:cxn modelId="{CEC611EE-380C-4467-8244-EDA2D3D43A31}" type="presParOf" srcId="{C3312859-D78E-449A-A394-B025992338BE}" destId="{59C3A001-BA37-49A8-9EC2-FF11E593123E}" srcOrd="1" destOrd="0" presId="urn:microsoft.com/office/officeart/2005/8/layout/hProcess4"/>
    <dgm:cxn modelId="{AA11A574-26E1-47CE-AA30-E1EBAAC9C6EF}" type="presParOf" srcId="{C3312859-D78E-449A-A394-B025992338BE}" destId="{8E4D711A-1895-4914-8ACA-E341AA551DA5}" srcOrd="2" destOrd="0" presId="urn:microsoft.com/office/officeart/2005/8/layout/hProcess4"/>
    <dgm:cxn modelId="{B4462F0D-38B3-430B-85D6-558A4BCC3399}" type="presParOf" srcId="{8E4D711A-1895-4914-8ACA-E341AA551DA5}" destId="{D04EA3F3-BB66-4E02-829E-08189B099039}" srcOrd="0" destOrd="0" presId="urn:microsoft.com/office/officeart/2005/8/layout/hProcess4"/>
    <dgm:cxn modelId="{DD1B6CD2-2157-4C68-B015-29223784BE0E}" type="presParOf" srcId="{D04EA3F3-BB66-4E02-829E-08189B099039}" destId="{494633F0-0461-4775-9B24-4AC848F87C06}" srcOrd="0" destOrd="0" presId="urn:microsoft.com/office/officeart/2005/8/layout/hProcess4"/>
    <dgm:cxn modelId="{329928C6-0275-42B5-A2E7-4A8F916D093D}" type="presParOf" srcId="{D04EA3F3-BB66-4E02-829E-08189B099039}" destId="{4C10243B-CF25-4569-B7DF-AF3D58F2BE1F}" srcOrd="1" destOrd="0" presId="urn:microsoft.com/office/officeart/2005/8/layout/hProcess4"/>
    <dgm:cxn modelId="{B33F6A61-DED8-4D73-9CFF-15FD3133CB41}" type="presParOf" srcId="{D04EA3F3-BB66-4E02-829E-08189B099039}" destId="{69073A31-D5A3-4853-B365-55507AA5AC30}" srcOrd="2" destOrd="0" presId="urn:microsoft.com/office/officeart/2005/8/layout/hProcess4"/>
    <dgm:cxn modelId="{759E5C0A-112B-4EED-85C2-CF83CEAFEA55}" type="presParOf" srcId="{D04EA3F3-BB66-4E02-829E-08189B099039}" destId="{D56F3F97-C990-4E6B-85C3-404A6C3D0C53}" srcOrd="3" destOrd="0" presId="urn:microsoft.com/office/officeart/2005/8/layout/hProcess4"/>
    <dgm:cxn modelId="{29FBCD5B-7BDA-4F8A-83EB-FFE7C4589700}" type="presParOf" srcId="{D04EA3F3-BB66-4E02-829E-08189B099039}" destId="{4C903DF9-E96A-4A6C-A687-54E61F8643AB}" srcOrd="4" destOrd="0" presId="urn:microsoft.com/office/officeart/2005/8/layout/hProcess4"/>
    <dgm:cxn modelId="{5230C06B-8EFD-4743-A013-B80009E0A5FE}" type="presParOf" srcId="{8E4D711A-1895-4914-8ACA-E341AA551DA5}" destId="{81FDB70B-A27E-4C63-830E-325A9DA3CEE9}" srcOrd="1" destOrd="0" presId="urn:microsoft.com/office/officeart/2005/8/layout/hProcess4"/>
    <dgm:cxn modelId="{DC72A6EB-1163-481C-97BD-922EA84715C4}" type="presParOf" srcId="{8E4D711A-1895-4914-8ACA-E341AA551DA5}" destId="{4201D36E-5A38-48CF-8A11-EB22FB36F08A}" srcOrd="2" destOrd="0" presId="urn:microsoft.com/office/officeart/2005/8/layout/hProcess4"/>
    <dgm:cxn modelId="{63451376-0C90-45FA-AE7E-B442831CEF02}" type="presParOf" srcId="{4201D36E-5A38-48CF-8A11-EB22FB36F08A}" destId="{F7856A48-52B7-4E2D-94C2-F4B271FD1E59}" srcOrd="0" destOrd="0" presId="urn:microsoft.com/office/officeart/2005/8/layout/hProcess4"/>
    <dgm:cxn modelId="{B6ED5BE6-F0FC-4317-A1BA-F71BB996102C}" type="presParOf" srcId="{4201D36E-5A38-48CF-8A11-EB22FB36F08A}" destId="{2A6BA5D6-3451-4E1F-B142-F23C11EEAAF5}" srcOrd="1" destOrd="0" presId="urn:microsoft.com/office/officeart/2005/8/layout/hProcess4"/>
    <dgm:cxn modelId="{BBB264D0-3325-43A3-B684-D5EFC4D9B6DC}" type="presParOf" srcId="{4201D36E-5A38-48CF-8A11-EB22FB36F08A}" destId="{268A4F13-3792-4507-834E-D2C99273037E}" srcOrd="2" destOrd="0" presId="urn:microsoft.com/office/officeart/2005/8/layout/hProcess4"/>
    <dgm:cxn modelId="{A502976C-FABD-4F15-B97A-38DCF072A076}" type="presParOf" srcId="{4201D36E-5A38-48CF-8A11-EB22FB36F08A}" destId="{926B63FA-1547-47CC-BB91-51BB2FDC648D}" srcOrd="3" destOrd="0" presId="urn:microsoft.com/office/officeart/2005/8/layout/hProcess4"/>
    <dgm:cxn modelId="{643F5A9B-81DA-4298-BF1C-CF49A15377A0}" type="presParOf" srcId="{4201D36E-5A38-48CF-8A11-EB22FB36F08A}" destId="{AEF1E8C3-3234-43A8-9329-4D40B0AE05E1}" srcOrd="4" destOrd="0" presId="urn:microsoft.com/office/officeart/2005/8/layout/hProcess4"/>
    <dgm:cxn modelId="{D27FA7A5-1997-4637-9AED-75EB80D42FA2}" type="presParOf" srcId="{8E4D711A-1895-4914-8ACA-E341AA551DA5}" destId="{32DFD10C-D76E-4EEF-A91B-6602CE35426D}" srcOrd="3" destOrd="0" presId="urn:microsoft.com/office/officeart/2005/8/layout/hProcess4"/>
    <dgm:cxn modelId="{7CD9C9CD-0201-44B8-AEB2-D86362786B53}" type="presParOf" srcId="{8E4D711A-1895-4914-8ACA-E341AA551DA5}" destId="{6931A8B7-7236-4FC8-A5A3-0D6BECC20352}" srcOrd="4" destOrd="0" presId="urn:microsoft.com/office/officeart/2005/8/layout/hProcess4"/>
    <dgm:cxn modelId="{FD64BE16-B16C-4FB1-8F06-547EA0125578}" type="presParOf" srcId="{6931A8B7-7236-4FC8-A5A3-0D6BECC20352}" destId="{BB5D5CF3-0A41-402A-9CAB-8D771727B2EB}" srcOrd="0" destOrd="0" presId="urn:microsoft.com/office/officeart/2005/8/layout/hProcess4"/>
    <dgm:cxn modelId="{5BD17C9E-FD54-457C-B4FA-D4E6BFA71271}" type="presParOf" srcId="{6931A8B7-7236-4FC8-A5A3-0D6BECC20352}" destId="{11A3665B-DE19-4B9D-9696-BE7DF37C7787}" srcOrd="1" destOrd="0" presId="urn:microsoft.com/office/officeart/2005/8/layout/hProcess4"/>
    <dgm:cxn modelId="{4B98416E-C553-4447-A567-53A318078C7F}" type="presParOf" srcId="{6931A8B7-7236-4FC8-A5A3-0D6BECC20352}" destId="{B07FA9B0-99E1-4F3C-89F1-4D99B4C1B5FB}" srcOrd="2" destOrd="0" presId="urn:microsoft.com/office/officeart/2005/8/layout/hProcess4"/>
    <dgm:cxn modelId="{BE12E0CF-BEC0-44F8-97EF-C8C27FA6A88E}" type="presParOf" srcId="{6931A8B7-7236-4FC8-A5A3-0D6BECC20352}" destId="{54FE794D-ABF3-477F-91F4-5A7F65D2DC3A}" srcOrd="3" destOrd="0" presId="urn:microsoft.com/office/officeart/2005/8/layout/hProcess4"/>
    <dgm:cxn modelId="{00BEE6C8-8FAE-47A0-88B2-C57DCE0E8D42}" type="presParOf" srcId="{6931A8B7-7236-4FC8-A5A3-0D6BECC20352}" destId="{37823E14-32E3-4A10-9B27-FDD83244DF9B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10243B-CF25-4569-B7DF-AF3D58F2BE1F}">
      <dsp:nvSpPr>
        <dsp:cNvPr id="0" name=""/>
        <dsp:cNvSpPr/>
      </dsp:nvSpPr>
      <dsp:spPr>
        <a:xfrm>
          <a:off x="74547" y="356984"/>
          <a:ext cx="3147640" cy="22224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Georgia Pro" panose="02040502050405020303" pitchFamily="18" charset="0"/>
            </a:rPr>
            <a:t>Set up a Pre-Development meeting with planning staff.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>
            <a:latin typeface="Georgia Pro" panose="02040502050405020303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Georgia Pro" panose="02040502050405020303" pitchFamily="18" charset="0"/>
            </a:rPr>
            <a:t>This is for new development, redevelopment, renovations and expansions/additions. Meetings are available weekly</a:t>
          </a:r>
          <a:r>
            <a:rPr lang="en-US" sz="1000" kern="1200" dirty="0">
              <a:latin typeface="Georgia Pro" panose="02040502050405020303" pitchFamily="18" charset="0"/>
            </a:rPr>
            <a:t>.</a:t>
          </a:r>
        </a:p>
      </dsp:txBody>
      <dsp:txXfrm>
        <a:off x="125691" y="408128"/>
        <a:ext cx="3045352" cy="1643890"/>
      </dsp:txXfrm>
    </dsp:sp>
    <dsp:sp modelId="{81FDB70B-A27E-4C63-830E-325A9DA3CEE9}">
      <dsp:nvSpPr>
        <dsp:cNvPr id="0" name=""/>
        <dsp:cNvSpPr/>
      </dsp:nvSpPr>
      <dsp:spPr>
        <a:xfrm>
          <a:off x="1392567" y="-130941"/>
          <a:ext cx="4039655" cy="4039655"/>
        </a:xfrm>
        <a:prstGeom prst="leftCircularArrow">
          <a:avLst>
            <a:gd name="adj1" fmla="val 2472"/>
            <a:gd name="adj2" fmla="val 299454"/>
            <a:gd name="adj3" fmla="val 3036064"/>
            <a:gd name="adj4" fmla="val 9985588"/>
            <a:gd name="adj5" fmla="val 288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6F3F97-C990-4E6B-85C3-404A6C3D0C53}">
      <dsp:nvSpPr>
        <dsp:cNvPr id="0" name=""/>
        <dsp:cNvSpPr/>
      </dsp:nvSpPr>
      <dsp:spPr>
        <a:xfrm>
          <a:off x="663682" y="1900073"/>
          <a:ext cx="1780958" cy="437458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baseline="0" dirty="0"/>
            <a:t>Step #1</a:t>
          </a:r>
          <a:endParaRPr lang="en-US" sz="2100" kern="1200" dirty="0"/>
        </a:p>
      </dsp:txBody>
      <dsp:txXfrm>
        <a:off x="676495" y="1912886"/>
        <a:ext cx="1755332" cy="411832"/>
      </dsp:txXfrm>
    </dsp:sp>
    <dsp:sp modelId="{2A6BA5D6-3451-4E1F-B142-F23C11EEAAF5}">
      <dsp:nvSpPr>
        <dsp:cNvPr id="0" name=""/>
        <dsp:cNvSpPr/>
      </dsp:nvSpPr>
      <dsp:spPr>
        <a:xfrm>
          <a:off x="3664803" y="841314"/>
          <a:ext cx="3037904" cy="24550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0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Georgia Pro" panose="02040502050405020303" pitchFamily="18" charset="0"/>
            </a:rPr>
            <a:t>Obtain needed approvals.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>
            <a:latin typeface="Georgia Pro" panose="02040502050405020303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Georgia Pro" panose="02040502050405020303" pitchFamily="18" charset="0"/>
            </a:rPr>
            <a:t>Apply for rezoning, conditional use, variances, lot combination, replat and Urban Design Review Board (as applicable).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>
            <a:latin typeface="Georgia Pro" panose="02040502050405020303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Georgia Pro" panose="02040502050405020303" pitchFamily="18" charset="0"/>
            </a:rPr>
            <a:t>Timeframe : 20 days -3 months</a:t>
          </a:r>
        </a:p>
      </dsp:txBody>
      <dsp:txXfrm>
        <a:off x="3721299" y="1423882"/>
        <a:ext cx="2924912" cy="1815938"/>
      </dsp:txXfrm>
    </dsp:sp>
    <dsp:sp modelId="{32DFD10C-D76E-4EEF-A91B-6602CE35426D}">
      <dsp:nvSpPr>
        <dsp:cNvPr id="0" name=""/>
        <dsp:cNvSpPr/>
      </dsp:nvSpPr>
      <dsp:spPr>
        <a:xfrm>
          <a:off x="4466377" y="-163529"/>
          <a:ext cx="3894027" cy="3894027"/>
        </a:xfrm>
        <a:prstGeom prst="circularArrow">
          <a:avLst>
            <a:gd name="adj1" fmla="val 2565"/>
            <a:gd name="adj2" fmla="val 311320"/>
            <a:gd name="adj3" fmla="val 19211719"/>
            <a:gd name="adj4" fmla="val 12274061"/>
            <a:gd name="adj5" fmla="val 299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6B63FA-1547-47CC-BB91-51BB2FDC648D}">
      <dsp:nvSpPr>
        <dsp:cNvPr id="0" name=""/>
        <dsp:cNvSpPr/>
      </dsp:nvSpPr>
      <dsp:spPr>
        <a:xfrm>
          <a:off x="4308543" y="1110553"/>
          <a:ext cx="1780958" cy="373200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Step #2</a:t>
          </a:r>
        </a:p>
      </dsp:txBody>
      <dsp:txXfrm>
        <a:off x="4319474" y="1121484"/>
        <a:ext cx="1759096" cy="351338"/>
      </dsp:txXfrm>
    </dsp:sp>
    <dsp:sp modelId="{11A3665B-DE19-4B9D-9696-BE7DF37C7787}">
      <dsp:nvSpPr>
        <dsp:cNvPr id="0" name=""/>
        <dsp:cNvSpPr/>
      </dsp:nvSpPr>
      <dsp:spPr>
        <a:xfrm>
          <a:off x="7140127" y="478279"/>
          <a:ext cx="2912060" cy="30856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Georgia Pro" panose="02040502050405020303" pitchFamily="18" charset="0"/>
            </a:rPr>
            <a:t>Apply for your Land Development Permit (LDP).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>
            <a:latin typeface="Georgia Pro" panose="02040502050405020303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Georgia Pro" panose="02040502050405020303" pitchFamily="18" charset="0"/>
            </a:rPr>
            <a:t>Up to10-day process.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>
            <a:latin typeface="Georgia Pro" panose="02040502050405020303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Georgia Pro" panose="02040502050405020303" pitchFamily="18" charset="0"/>
            </a:rPr>
            <a:t>Apply for your Building permits. 10-day process.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>
            <a:latin typeface="Georgia Pro" panose="02040502050405020303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Georgia Pro" panose="02040502050405020303" pitchFamily="18" charset="0"/>
            </a:rPr>
            <a:t>Once building is completed then Apply for your Business license (if applicable).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>
            <a:latin typeface="Georgia Pro" panose="02040502050405020303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Georgia Pro" panose="02040502050405020303" pitchFamily="18" charset="0"/>
            </a:rPr>
            <a:t>Up to 10 -days to process.</a:t>
          </a:r>
        </a:p>
      </dsp:txBody>
      <dsp:txXfrm>
        <a:off x="7211137" y="549289"/>
        <a:ext cx="2770040" cy="2282425"/>
      </dsp:txXfrm>
    </dsp:sp>
    <dsp:sp modelId="{54FE794D-ABF3-477F-91F4-5A7F65D2DC3A}">
      <dsp:nvSpPr>
        <dsp:cNvPr id="0" name=""/>
        <dsp:cNvSpPr/>
      </dsp:nvSpPr>
      <dsp:spPr>
        <a:xfrm>
          <a:off x="7765729" y="3042471"/>
          <a:ext cx="1780958" cy="390885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Step #3</a:t>
          </a:r>
        </a:p>
      </dsp:txBody>
      <dsp:txXfrm>
        <a:off x="7777178" y="3053920"/>
        <a:ext cx="1758060" cy="3679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10243B-CF25-4569-B7DF-AF3D58F2BE1F}">
      <dsp:nvSpPr>
        <dsp:cNvPr id="0" name=""/>
        <dsp:cNvSpPr/>
      </dsp:nvSpPr>
      <dsp:spPr>
        <a:xfrm>
          <a:off x="176271" y="420359"/>
          <a:ext cx="3326299" cy="205796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156082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 Pro" panose="02040502050405020303" pitchFamily="18" charset="0"/>
              <a:ea typeface="+mn-ea"/>
              <a:cs typeface="+mn-cs"/>
            </a:rPr>
            <a:t>Set up a Pre-Permitting meeting with permitting/planning staff.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 Pro" panose="02040502050405020303" pitchFamily="18" charset="0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 Pro" panose="02040502050405020303" pitchFamily="18" charset="0"/>
              <a:ea typeface="+mn-ea"/>
              <a:cs typeface="+mn-cs"/>
            </a:rPr>
            <a:t>Optional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 Pro" panose="02040502050405020303" pitchFamily="18" charset="0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 Pro" panose="02040502050405020303" pitchFamily="18" charset="0"/>
              <a:ea typeface="+mn-ea"/>
              <a:cs typeface="+mn-cs"/>
            </a:rPr>
            <a:t>This is for exterior  facade changes or modifications. Meetings are available weekly.</a:t>
          </a:r>
        </a:p>
      </dsp:txBody>
      <dsp:txXfrm>
        <a:off x="223630" y="467718"/>
        <a:ext cx="3231581" cy="1522252"/>
      </dsp:txXfrm>
    </dsp:sp>
    <dsp:sp modelId="{81FDB70B-A27E-4C63-830E-325A9DA3CEE9}">
      <dsp:nvSpPr>
        <dsp:cNvPr id="0" name=""/>
        <dsp:cNvSpPr/>
      </dsp:nvSpPr>
      <dsp:spPr>
        <a:xfrm>
          <a:off x="1626101" y="-42499"/>
          <a:ext cx="4132229" cy="4132229"/>
        </a:xfrm>
        <a:prstGeom prst="leftCircularArrow">
          <a:avLst>
            <a:gd name="adj1" fmla="val 1559"/>
            <a:gd name="adj2" fmla="val 184947"/>
            <a:gd name="adj3" fmla="val 2201290"/>
            <a:gd name="adj4" fmla="val 9265322"/>
            <a:gd name="adj5" fmla="val 1819"/>
          </a:avLst>
        </a:prstGeom>
        <a:solidFill>
          <a:srgbClr val="156082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6F3F97-C990-4E6B-85C3-404A6C3D0C53}">
      <dsp:nvSpPr>
        <dsp:cNvPr id="0" name=""/>
        <dsp:cNvSpPr/>
      </dsp:nvSpPr>
      <dsp:spPr>
        <a:xfrm>
          <a:off x="885175" y="2113749"/>
          <a:ext cx="1882044" cy="471359"/>
        </a:xfrm>
        <a:prstGeom prst="roundRect">
          <a:avLst>
            <a:gd name="adj" fmla="val 10000"/>
          </a:avLst>
        </a:prstGeom>
        <a:solidFill>
          <a:srgbClr val="156082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baseline="0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Step #1</a:t>
          </a:r>
          <a:endParaRPr lang="en-US" sz="2100" kern="1200">
            <a:solidFill>
              <a:sysClr val="window" lastClr="FFFFFF"/>
            </a:solidFill>
            <a:latin typeface="Aptos" panose="02110004020202020204"/>
            <a:ea typeface="+mn-ea"/>
            <a:cs typeface="+mn-cs"/>
          </a:endParaRPr>
        </a:p>
      </dsp:txBody>
      <dsp:txXfrm>
        <a:off x="898981" y="2127555"/>
        <a:ext cx="1854432" cy="443747"/>
      </dsp:txXfrm>
    </dsp:sp>
    <dsp:sp modelId="{2A6BA5D6-3451-4E1F-B142-F23C11EEAAF5}">
      <dsp:nvSpPr>
        <dsp:cNvPr id="0" name=""/>
        <dsp:cNvSpPr/>
      </dsp:nvSpPr>
      <dsp:spPr>
        <a:xfrm>
          <a:off x="3983953" y="787923"/>
          <a:ext cx="3210334" cy="259434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156082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 Pro" panose="02040502050405020303" pitchFamily="18" charset="0"/>
              <a:ea typeface="+mn-ea"/>
              <a:cs typeface="+mn-cs"/>
            </a:rPr>
            <a:t>Obtain needed approval from the Urban Design Review Board.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 Pro" panose="02040502050405020303" pitchFamily="18" charset="0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 Pro" panose="02040502050405020303" pitchFamily="18" charset="0"/>
              <a:ea typeface="+mn-ea"/>
              <a:cs typeface="+mn-cs"/>
            </a:rPr>
            <a:t>Submit Site Plan for initial zoning review.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 Pro" panose="02040502050405020303" pitchFamily="18" charset="0"/>
              <a:ea typeface="+mn-ea"/>
              <a:cs typeface="+mn-cs"/>
            </a:rPr>
            <a:t>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 Pro" panose="02040502050405020303" pitchFamily="18" charset="0"/>
              <a:ea typeface="+mn-ea"/>
              <a:cs typeface="+mn-cs"/>
            </a:rPr>
            <a:t> Timeframe: Up to 20-days.</a:t>
          </a:r>
        </a:p>
      </dsp:txBody>
      <dsp:txXfrm>
        <a:off x="4043656" y="1403557"/>
        <a:ext cx="3090928" cy="1919009"/>
      </dsp:txXfrm>
    </dsp:sp>
    <dsp:sp modelId="{32DFD10C-D76E-4EEF-A91B-6602CE35426D}">
      <dsp:nvSpPr>
        <dsp:cNvPr id="0" name=""/>
        <dsp:cNvSpPr/>
      </dsp:nvSpPr>
      <dsp:spPr>
        <a:xfrm>
          <a:off x="4537848" y="-153392"/>
          <a:ext cx="4326797" cy="4326797"/>
        </a:xfrm>
        <a:prstGeom prst="circularArrow">
          <a:avLst>
            <a:gd name="adj1" fmla="val 1531"/>
            <a:gd name="adj2" fmla="val 181472"/>
            <a:gd name="adj3" fmla="val 20018859"/>
            <a:gd name="adj4" fmla="val 12951352"/>
            <a:gd name="adj5" fmla="val 1786"/>
          </a:avLst>
        </a:prstGeom>
        <a:solidFill>
          <a:srgbClr val="156082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6B63FA-1547-47CC-BB91-51BB2FDC648D}">
      <dsp:nvSpPr>
        <dsp:cNvPr id="0" name=""/>
        <dsp:cNvSpPr/>
      </dsp:nvSpPr>
      <dsp:spPr>
        <a:xfrm>
          <a:off x="4358607" y="961003"/>
          <a:ext cx="1882044" cy="374729"/>
        </a:xfrm>
        <a:prstGeom prst="roundRect">
          <a:avLst>
            <a:gd name="adj" fmla="val 10000"/>
          </a:avLst>
        </a:prstGeom>
        <a:solidFill>
          <a:srgbClr val="156082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Step #2</a:t>
          </a:r>
        </a:p>
      </dsp:txBody>
      <dsp:txXfrm>
        <a:off x="4369582" y="971978"/>
        <a:ext cx="1860094" cy="352779"/>
      </dsp:txXfrm>
    </dsp:sp>
    <dsp:sp modelId="{11A3665B-DE19-4B9D-9696-BE7DF37C7787}">
      <dsp:nvSpPr>
        <dsp:cNvPr id="0" name=""/>
        <dsp:cNvSpPr/>
      </dsp:nvSpPr>
      <dsp:spPr>
        <a:xfrm>
          <a:off x="7798060" y="1163733"/>
          <a:ext cx="2527039" cy="1335278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156082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ptos" panose="02110004020202020204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 Pro" panose="02040502050405020303" pitchFamily="18" charset="0"/>
              <a:ea typeface="+mn-ea"/>
              <a:cs typeface="+mn-cs"/>
            </a:rPr>
            <a:t>Apply for your Building permits. 10-day timeframe.</a:t>
          </a:r>
        </a:p>
      </dsp:txBody>
      <dsp:txXfrm>
        <a:off x="7828788" y="1194461"/>
        <a:ext cx="2465583" cy="987691"/>
      </dsp:txXfrm>
    </dsp:sp>
    <dsp:sp modelId="{54FE794D-ABF3-477F-91F4-5A7F65D2DC3A}">
      <dsp:nvSpPr>
        <dsp:cNvPr id="0" name=""/>
        <dsp:cNvSpPr/>
      </dsp:nvSpPr>
      <dsp:spPr>
        <a:xfrm>
          <a:off x="8075806" y="2033696"/>
          <a:ext cx="1882044" cy="488041"/>
        </a:xfrm>
        <a:prstGeom prst="roundRect">
          <a:avLst>
            <a:gd name="adj" fmla="val 10000"/>
          </a:avLst>
        </a:prstGeom>
        <a:solidFill>
          <a:srgbClr val="156082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Step #3</a:t>
          </a:r>
        </a:p>
      </dsp:txBody>
      <dsp:txXfrm>
        <a:off x="8090100" y="2047990"/>
        <a:ext cx="1853456" cy="4594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98496A-9F18-4763-B02D-C26D42994A12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3798C-BF8D-4305-A109-CDE4A2841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597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Hello and welcome the  city of forest park one stop shop development services office. This office is located in the Planning &amp; community development building @785 forest parkway. Additionally ,the Code </a:t>
            </a:r>
            <a:r>
              <a:rPr lang="en-US" dirty="0" err="1"/>
              <a:t>Enforement</a:t>
            </a:r>
            <a:r>
              <a:rPr lang="en-US" dirty="0"/>
              <a:t> and </a:t>
            </a:r>
            <a:r>
              <a:rPr lang="en-US" dirty="0" err="1"/>
              <a:t>Econonic</a:t>
            </a:r>
            <a:r>
              <a:rPr lang="en-US" dirty="0"/>
              <a:t> development departments also reside at this  location.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B3798C-BF8D-4305-A109-CDE4A28412B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688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what is a one stop shop?  At this offices you can speak to  Building , permitting licensing economic development as well as code enforcement staff.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B3798C-BF8D-4305-A109-CDE4A28412B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367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 this office you will be able to apply for and ask questions about…</a:t>
            </a:r>
          </a:p>
          <a:p>
            <a:r>
              <a:rPr lang="en-US" dirty="0"/>
              <a:t>Building permits such as….</a:t>
            </a:r>
          </a:p>
          <a:p>
            <a:r>
              <a:rPr lang="en-US" dirty="0"/>
              <a:t>You also can also apply for your short term rental permit and film permits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B3798C-BF8D-4305-A109-CDE4A28412B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334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city offers development concierge services, where a staff member will be assigned to assist  and serve as the city contact  for the developers. through the design,  project approval process, design review , permitting  process and business licensing.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B3798C-BF8D-4305-A109-CDE4A28412B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952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three step development process ensures that important information is provided as soon as possible to the developer. To insure complete and accurate submittals. for approvable projects. Step 1…..Pre- development meeting can include building, fire as well as economic development.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B3798C-BF8D-4305-A109-CDE4A28412B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1345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also offer pre-permitting meeting for existing buildings for exterior façade changes or </a:t>
            </a:r>
            <a:r>
              <a:rPr lang="en-US" dirty="0" err="1"/>
              <a:t>modifcation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B3798C-BF8D-4305-A109-CDE4A28412B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9317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are your first contact for development needs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B3798C-BF8D-4305-A109-CDE4A28412B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1355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B3798C-BF8D-4305-A109-CDE4A28412B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43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F8ED6-59A0-46E5-BB3A-D443B927DE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BA7DCB-A2BA-4647-B695-AC4EB1159D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EC2E12-14FF-47A7-AB29-3971CC866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88A3E-C84F-4C8D-9724-F9C87DEB629B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7DCCD7-5BB2-448D-8223-F245F76B9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AA33A3-D7EB-4369-928C-4C30ABD31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1153B-30AC-4F31-95CA-CCCD5E2E5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885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DAF18-DC55-4C80-87FD-CDC2EB137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BBD386-26AD-4CD4-84EC-9452474E88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418D1-8B74-4B8C-A6F6-0B82270CB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88A3E-C84F-4C8D-9724-F9C87DEB629B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714E96-0ED6-48AE-AFE5-BE38170FB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510F9B-F662-45A6-8A22-7CA49CD27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1153B-30AC-4F31-95CA-CCCD5E2E5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D011FF-A78E-41A7-891C-4955A89FDA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EA6AF0-0F52-470D-AF4F-95E5B0FA29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46B1AC-5FF1-49A2-B8A5-E99F8F648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88A3E-C84F-4C8D-9724-F9C87DEB629B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52A74C-736D-4D8C-9780-345D11FBF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A93345-DFB9-4C46-9BFB-F5DA3957D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1153B-30AC-4F31-95CA-CCCD5E2E5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272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DEEBE-6308-424B-B3A9-1E2E7B87A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4DC7C-11BF-4C7B-B9AB-61016C00E8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CDB304-3EBF-4F1E-812F-86446297A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88A3E-C84F-4C8D-9724-F9C87DEB629B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6DF49D-F71C-49FE-B798-C8F95F2FD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F1F48D-DC10-4B0E-B2D3-3D8566DB5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1153B-30AC-4F31-95CA-CCCD5E2E5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140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E1BF6-88CB-4467-8F64-A6732C522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1422A1-FA63-4C66-9EF7-369FD2E77B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FDC427-A29B-43CB-993D-8C94CBC78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88A3E-C84F-4C8D-9724-F9C87DEB629B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8D28C9-EED2-4F24-BAF6-A4E3377CE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88DD29-0882-4E30-ACEF-4B191C0A6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1153B-30AC-4F31-95CA-CCCD5E2E5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85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928F0-3584-441B-BBEB-CA2AC5FC0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2B391-A970-4CB3-B40D-14C29AC88D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E114F7-B87B-4FD7-AA5F-969C6D0FF3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6F7778-31A7-48CC-BB06-73634A37F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88A3E-C84F-4C8D-9724-F9C87DEB629B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126567-DD4C-4D7F-87C7-5F8B17F46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53746C-753B-4229-9E6E-C5EBBA2C1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1153B-30AC-4F31-95CA-CCCD5E2E5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335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C8841-CFBC-4803-973B-0CFCEE680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A553D7-991E-4167-AAF4-05F4D2FB3A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0EAE19-8A3A-444A-B75E-CF43145F66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368751-F739-4C3E-B8D3-6D3461BE39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1E7BE3-4367-4461-BC4E-E11360C168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CAC593-ED97-49FD-932B-CF8FF1E43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88A3E-C84F-4C8D-9724-F9C87DEB629B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E472E0-8B35-4BCE-A863-911111AD0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A8F5E9-833E-4169-BE30-B92E1C560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1153B-30AC-4F31-95CA-CCCD5E2E5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19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FAB68-7F12-47DF-A78F-0C5505DE4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46CF1A-6FFB-4391-B7AB-777971471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88A3E-C84F-4C8D-9724-F9C87DEB629B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B1C1CC-2FE1-46A4-B48D-D10243CD5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1E88EF-B2B2-4274-AF4D-C466240CF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1153B-30AC-4F31-95CA-CCCD5E2E5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CCC574-30D9-4BA6-9EC1-A5C1772CB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88A3E-C84F-4C8D-9724-F9C87DEB629B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8E542E-DABE-4DC4-819B-72B422E6F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86E97D-D934-466A-9629-F20088880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1153B-30AC-4F31-95CA-CCCD5E2E5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319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1EF6D-5CF7-4BD6-92E4-69C7711BD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2C665-2DF9-4031-98BD-46BDD687B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A97BBA-70EF-46F8-93B7-AEF105AE5A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083DBD-0333-40C8-9A6C-A23B413B4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88A3E-C84F-4C8D-9724-F9C87DEB629B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D6FC2A-A3B2-4093-9E7D-5B4CC93DD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975809-FC0E-4E3E-B553-8AA440C47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1153B-30AC-4F31-95CA-CCCD5E2E5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132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C99BB-E254-4DEC-B998-385CBD14B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BDF7D2-D53B-498E-96EF-987EF6FB75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48FB57-8266-456A-8A44-32B2728F2C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304552-E756-425A-AD55-A23C320B1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88A3E-C84F-4C8D-9724-F9C87DEB629B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384ED3-AAD2-4B57-82E2-9A97A18CD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6EDB5F-7DF0-4D62-939B-FC6406AF4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1153B-30AC-4F31-95CA-CCCD5E2E5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405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23D77C-940E-422B-9F07-97A17D0EA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B549CA-047E-4987-8C58-8F32E7D471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AEFEC8-0625-481D-ABF0-B874775420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88A3E-C84F-4C8D-9724-F9C87DEB629B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F4A64-3B70-495D-9974-9606805E35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07AE1B-8D0B-47D9-8AD6-8F0CCB3260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1153B-30AC-4F31-95CA-CCCD5E2E5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298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8.xml"/><Relationship Id="rId7" Type="http://schemas.openxmlformats.org/officeDocument/2006/relationships/hyperlink" Target="https://www.flickr.com/photos/51711390@N08/5468520957/" TargetMode="Externa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jp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4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slideLayout" Target="../slideLayouts/slideLayout8.xml"/><Relationship Id="rId7" Type="http://schemas.openxmlformats.org/officeDocument/2006/relationships/diagramQuickStyle" Target="../diagrams/quickStyle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4.png"/><Relationship Id="rId4" Type="http://schemas.openxmlformats.org/officeDocument/2006/relationships/notesSlide" Target="../notesSlides/notesSlide5.xml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slideLayout" Target="../slideLayouts/slideLayout8.xml"/><Relationship Id="rId7" Type="http://schemas.openxmlformats.org/officeDocument/2006/relationships/diagramQuickStyle" Target="../diagrams/quickStyle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4.png"/><Relationship Id="rId4" Type="http://schemas.openxmlformats.org/officeDocument/2006/relationships/notesSlide" Target="../notesSlides/notesSlide6.xml"/><Relationship Id="rId9" Type="http://schemas.microsoft.com/office/2007/relationships/diagramDrawing" Target="../diagrams/drawin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4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8.jpe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7.jpe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CE8D0A-6FFD-49DE-A37A-A6BBB35468CA}"/>
              </a:ext>
            </a:extLst>
          </p:cNvPr>
          <p:cNvSpPr/>
          <p:nvPr/>
        </p:nvSpPr>
        <p:spPr>
          <a:xfrm>
            <a:off x="0" y="6434157"/>
            <a:ext cx="12192000" cy="141281"/>
          </a:xfrm>
          <a:prstGeom prst="rect">
            <a:avLst/>
          </a:prstGeom>
          <a:solidFill>
            <a:srgbClr val="93311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7DCEDD-6F7E-4FB2-97E0-9F7D3D6D600C}"/>
              </a:ext>
            </a:extLst>
          </p:cNvPr>
          <p:cNvSpPr/>
          <p:nvPr/>
        </p:nvSpPr>
        <p:spPr>
          <a:xfrm>
            <a:off x="0" y="6716719"/>
            <a:ext cx="12192000" cy="141281"/>
          </a:xfrm>
          <a:prstGeom prst="rect">
            <a:avLst/>
          </a:prstGeom>
          <a:solidFill>
            <a:srgbClr val="79A4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851681-5D7D-47FB-956E-FA6FA544BE52}"/>
              </a:ext>
            </a:extLst>
          </p:cNvPr>
          <p:cNvSpPr/>
          <p:nvPr/>
        </p:nvSpPr>
        <p:spPr>
          <a:xfrm>
            <a:off x="0" y="6575438"/>
            <a:ext cx="12192000" cy="141281"/>
          </a:xfrm>
          <a:prstGeom prst="rect">
            <a:avLst/>
          </a:prstGeom>
          <a:solidFill>
            <a:srgbClr val="F9B1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Forest Park, GA Home Page | Forest Park, GA">
            <a:extLst>
              <a:ext uri="{FF2B5EF4-FFF2-40B4-BE49-F238E27FC236}">
                <a16:creationId xmlns:a16="http://schemas.microsoft.com/office/drawing/2014/main" id="{B6308678-1B4C-4987-9022-507F482BB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3851" y="4967440"/>
            <a:ext cx="1934783" cy="191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A black background with green and yellow text&#10;&#10;Description automatically generated">
            <a:extLst>
              <a:ext uri="{FF2B5EF4-FFF2-40B4-BE49-F238E27FC236}">
                <a16:creationId xmlns:a16="http://schemas.microsoft.com/office/drawing/2014/main" id="{463D2348-F834-B3FF-9F24-B7D7110B58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3" y="4316990"/>
            <a:ext cx="3067598" cy="3067598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F3FCAAA8-E537-B810-9FA5-1C8AF34D89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2281" y="1041400"/>
            <a:ext cx="6469232" cy="2387600"/>
          </a:xfrm>
        </p:spPr>
        <p:txBody>
          <a:bodyPr>
            <a:normAutofit/>
          </a:bodyPr>
          <a:lstStyle/>
          <a:p>
            <a:r>
              <a:rPr lang="en-US" sz="4400" b="1" i="1" dirty="0">
                <a:solidFill>
                  <a:srgbClr val="C00000"/>
                </a:solidFill>
                <a:latin typeface="Georgia Pro" panose="02040502050405020303" pitchFamily="18" charset="0"/>
                <a:cs typeface="Arial" panose="020B0604020202020204" pitchFamily="34" charset="0"/>
              </a:rPr>
              <a:t>“</a:t>
            </a:r>
            <a:r>
              <a:rPr lang="en-US" sz="4400" b="1" dirty="0">
                <a:solidFill>
                  <a:srgbClr val="C00000"/>
                </a:solidFill>
                <a:latin typeface="Georgia Pro" panose="02040502050405020303" pitchFamily="18" charset="0"/>
                <a:cs typeface="Arial" panose="020B0604020202020204" pitchFamily="34" charset="0"/>
              </a:rPr>
              <a:t>ONE-STOP SHOP”</a:t>
            </a:r>
            <a:br>
              <a:rPr lang="en-US" sz="4400" b="1" i="1" dirty="0">
                <a:solidFill>
                  <a:srgbClr val="C00000"/>
                </a:solidFill>
                <a:latin typeface="Georgia Pro" panose="02040502050405020303" pitchFamily="18" charset="0"/>
                <a:cs typeface="Arial" panose="020B0604020202020204" pitchFamily="34" charset="0"/>
              </a:rPr>
            </a:br>
            <a:r>
              <a:rPr lang="en-US" sz="4400" b="1" dirty="0">
                <a:solidFill>
                  <a:srgbClr val="C00000"/>
                </a:solidFill>
                <a:latin typeface="Georgia Pro" panose="02040502050405020303" pitchFamily="18" charset="0"/>
                <a:cs typeface="Arial" panose="020B0604020202020204" pitchFamily="34" charset="0"/>
              </a:rPr>
              <a:t>DEVELOPMENT OFFICE</a:t>
            </a:r>
            <a:endParaRPr lang="en-US" sz="4400" dirty="0">
              <a:latin typeface="Georgia Pro" panose="02040502050405020303" pitchFamily="18" charset="0"/>
            </a:endParaRP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F0C0E311-0690-A028-E083-402BD06470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36294" y="4481138"/>
            <a:ext cx="8074805" cy="1655762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b="1" dirty="0">
                <a:latin typeface="Georgia Pro" panose="02040502050405020303" pitchFamily="18" charset="0"/>
                <a:cs typeface="Arial" panose="020B0604020202020204" pitchFamily="34" charset="0"/>
              </a:rPr>
              <a:t>City of Forest Park</a:t>
            </a:r>
          </a:p>
          <a:p>
            <a:pPr algn="ctr">
              <a:lnSpc>
                <a:spcPct val="100000"/>
              </a:lnSpc>
            </a:pPr>
            <a:r>
              <a:rPr lang="en-US" b="1" dirty="0">
                <a:latin typeface="Georgia Pro" panose="02040502050405020303" pitchFamily="18" charset="0"/>
                <a:cs typeface="Arial" panose="020B0604020202020204" pitchFamily="34" charset="0"/>
              </a:rPr>
              <a:t>Department of Planning &amp; Community Development</a:t>
            </a:r>
            <a:endParaRPr lang="en-US" dirty="0">
              <a:latin typeface="Georgia Pro" panose="02040502050405020303" pitchFamily="18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11" name="Picture 10" descr="A drawing of a building&#10;&#10;Description automatically generated">
            <a:extLst>
              <a:ext uri="{FF2B5EF4-FFF2-40B4-BE49-F238E27FC236}">
                <a16:creationId xmlns:a16="http://schemas.microsoft.com/office/drawing/2014/main" id="{15FD1597-5338-F15D-D48D-BCFAE904E7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48743" cy="4725059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CD45582-54C4-DE80-DE27-11DEBB7EB0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996056" y="6547932"/>
            <a:ext cx="222577" cy="22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004636"/>
      </p:ext>
    </p:extLst>
  </p:cSld>
  <p:clrMapOvr>
    <a:masterClrMapping/>
  </p:clrMapOvr>
  <p:transition spd="med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5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CE8D0A-6FFD-49DE-A37A-A6BBB35468CA}"/>
              </a:ext>
            </a:extLst>
          </p:cNvPr>
          <p:cNvSpPr/>
          <p:nvPr/>
        </p:nvSpPr>
        <p:spPr>
          <a:xfrm>
            <a:off x="0" y="6434157"/>
            <a:ext cx="12192000" cy="141281"/>
          </a:xfrm>
          <a:prstGeom prst="rect">
            <a:avLst/>
          </a:prstGeom>
          <a:solidFill>
            <a:srgbClr val="93311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7DCEDD-6F7E-4FB2-97E0-9F7D3D6D600C}"/>
              </a:ext>
            </a:extLst>
          </p:cNvPr>
          <p:cNvSpPr/>
          <p:nvPr/>
        </p:nvSpPr>
        <p:spPr>
          <a:xfrm>
            <a:off x="0" y="6716719"/>
            <a:ext cx="12192000" cy="141281"/>
          </a:xfrm>
          <a:prstGeom prst="rect">
            <a:avLst/>
          </a:prstGeom>
          <a:solidFill>
            <a:srgbClr val="79A4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851681-5D7D-47FB-956E-FA6FA544BE52}"/>
              </a:ext>
            </a:extLst>
          </p:cNvPr>
          <p:cNvSpPr/>
          <p:nvPr/>
        </p:nvSpPr>
        <p:spPr>
          <a:xfrm>
            <a:off x="0" y="6575438"/>
            <a:ext cx="12192000" cy="141281"/>
          </a:xfrm>
          <a:prstGeom prst="rect">
            <a:avLst/>
          </a:prstGeom>
          <a:solidFill>
            <a:srgbClr val="F9B1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Forest Park, GA Home Page | Forest Park, GA">
            <a:extLst>
              <a:ext uri="{FF2B5EF4-FFF2-40B4-BE49-F238E27FC236}">
                <a16:creationId xmlns:a16="http://schemas.microsoft.com/office/drawing/2014/main" id="{B6308678-1B4C-4987-9022-507F482BB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7901" y="4839640"/>
            <a:ext cx="209550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4" descr="A reception area with counter and a counter&#10;&#10;Description automatically generated with medium confidence">
            <a:extLst>
              <a:ext uri="{FF2B5EF4-FFF2-40B4-BE49-F238E27FC236}">
                <a16:creationId xmlns:a16="http://schemas.microsoft.com/office/drawing/2014/main" id="{AC562ACA-8FFC-3C1C-0DAE-34EFC0C889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14492" r="28521" b="-1"/>
          <a:stretch/>
        </p:blipFill>
        <p:spPr>
          <a:xfrm>
            <a:off x="0" y="10"/>
            <a:ext cx="4211779" cy="6857990"/>
          </a:xfrm>
          <a:custGeom>
            <a:avLst/>
            <a:gdLst/>
            <a:ahLst/>
            <a:cxnLst/>
            <a:rect l="l" t="t" r="r" b="b"/>
            <a:pathLst>
              <a:path w="6036633" h="6858000">
                <a:moveTo>
                  <a:pt x="0" y="0"/>
                </a:moveTo>
                <a:lnTo>
                  <a:pt x="5782584" y="0"/>
                </a:lnTo>
                <a:lnTo>
                  <a:pt x="5847735" y="280891"/>
                </a:lnTo>
                <a:cubicBezTo>
                  <a:pt x="6512611" y="3337011"/>
                  <a:pt x="5215360" y="3533975"/>
                  <a:pt x="5130974" y="6590095"/>
                </a:cubicBezTo>
                <a:lnTo>
                  <a:pt x="512734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C377437-6379-48A6-7753-B4771C4AD3F4}"/>
              </a:ext>
            </a:extLst>
          </p:cNvPr>
          <p:cNvSpPr/>
          <p:nvPr/>
        </p:nvSpPr>
        <p:spPr>
          <a:xfrm>
            <a:off x="4211779" y="432986"/>
            <a:ext cx="7804306" cy="107259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Georgia Pro" panose="02040502050405020303" pitchFamily="18" charset="0"/>
              </a:rPr>
              <a:t>WHAT IS A “ONE-STOP SHOP”?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6D7902-0801-34A4-D298-C43B5E7261EE}"/>
              </a:ext>
            </a:extLst>
          </p:cNvPr>
          <p:cNvSpPr txBox="1"/>
          <p:nvPr/>
        </p:nvSpPr>
        <p:spPr>
          <a:xfrm>
            <a:off x="5040185" y="2018360"/>
            <a:ext cx="6124668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>
                <a:solidFill>
                  <a:srgbClr val="001D35"/>
                </a:solidFill>
                <a:effectLst/>
                <a:latin typeface="Georgia Pro" panose="02040502050405020303" pitchFamily="18" charset="0"/>
              </a:rPr>
              <a:t>A one-stop shop is a government office that offers a variety of permits and services in one location. This </a:t>
            </a:r>
            <a:r>
              <a:rPr lang="en-US" sz="2000" b="0" i="0" dirty="0">
                <a:solidFill>
                  <a:srgbClr val="202122"/>
                </a:solidFill>
                <a:effectLst/>
                <a:latin typeface="Georgia Pro" panose="02040502050405020303" pitchFamily="18" charset="0"/>
              </a:rPr>
              <a:t>allows customers to access these services in a centralized location rather than in different places, </a:t>
            </a:r>
            <a:r>
              <a:rPr lang="en-US" sz="2000" dirty="0">
                <a:solidFill>
                  <a:srgbClr val="202122"/>
                </a:solidFill>
                <a:latin typeface="Georgia Pro" panose="02040502050405020303" pitchFamily="18" charset="0"/>
              </a:rPr>
              <a:t>i</a:t>
            </a:r>
            <a:r>
              <a:rPr lang="en-US" sz="2000" b="0" i="0" dirty="0">
                <a:solidFill>
                  <a:srgbClr val="202122"/>
                </a:solidFill>
                <a:effectLst/>
                <a:latin typeface="Georgia Pro" panose="02040502050405020303" pitchFamily="18" charset="0"/>
              </a:rPr>
              <a:t>mproving the delivery of government services to citizens.</a:t>
            </a:r>
            <a:endParaRPr lang="en-US" sz="2000" b="0" i="0" dirty="0">
              <a:solidFill>
                <a:srgbClr val="001D35"/>
              </a:solidFill>
              <a:effectLst/>
              <a:latin typeface="Georgia Pro" panose="02040502050405020303" pitchFamily="18" charset="0"/>
            </a:endParaRPr>
          </a:p>
          <a:p>
            <a:endParaRPr lang="en-US" sz="2000" dirty="0">
              <a:solidFill>
                <a:srgbClr val="001D35"/>
              </a:solidFill>
              <a:latin typeface="Georgia Pro" panose="02040502050405020303" pitchFamily="18" charset="0"/>
            </a:endParaRPr>
          </a:p>
          <a:p>
            <a:r>
              <a:rPr lang="en-US" sz="2000" b="0" i="0" dirty="0">
                <a:solidFill>
                  <a:srgbClr val="001D35"/>
                </a:solidFill>
                <a:effectLst/>
                <a:latin typeface="Georgia Pro" panose="02040502050405020303" pitchFamily="18" charset="0"/>
              </a:rPr>
              <a:t>The goal of a one-stop shop is to provide convenience and efficiency for customers, which can lead to loyalty, revenue and compliance with government regulations.</a:t>
            </a:r>
            <a:endParaRPr lang="en-US" sz="2000" dirty="0">
              <a:latin typeface="Georgia Pro" panose="02040502050405020303" pitchFamily="18" charset="0"/>
            </a:endParaRPr>
          </a:p>
        </p:txBody>
      </p:sp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4B6138F-CA6C-9E1F-CE4F-6A32D2CB0B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887200" y="661129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06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998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E38EAF1-864D-41E7-941D-B8392F995474}"/>
              </a:ext>
            </a:extLst>
          </p:cNvPr>
          <p:cNvSpPr/>
          <p:nvPr/>
        </p:nvSpPr>
        <p:spPr>
          <a:xfrm>
            <a:off x="634540" y="174940"/>
            <a:ext cx="11089359" cy="99454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C00000"/>
                </a:solidFill>
                <a:latin typeface="Georgia Pro" panose="02040502050405020303" pitchFamily="18" charset="0"/>
              </a:rPr>
              <a:t>AVAILABLE </a:t>
            </a:r>
            <a:r>
              <a:rPr lang="en-US" sz="3200" dirty="0">
                <a:solidFill>
                  <a:srgbClr val="C00000"/>
                </a:solidFill>
                <a:latin typeface="Georgia Pro" panose="02040502050405020303" pitchFamily="18" charset="0"/>
              </a:rPr>
              <a:t>SERVICES</a:t>
            </a:r>
            <a:endParaRPr lang="en-US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CE8D0A-6FFD-49DE-A37A-A6BBB35468CA}"/>
              </a:ext>
            </a:extLst>
          </p:cNvPr>
          <p:cNvSpPr/>
          <p:nvPr/>
        </p:nvSpPr>
        <p:spPr>
          <a:xfrm>
            <a:off x="0" y="6434157"/>
            <a:ext cx="12192000" cy="141281"/>
          </a:xfrm>
          <a:prstGeom prst="rect">
            <a:avLst/>
          </a:prstGeom>
          <a:solidFill>
            <a:srgbClr val="93311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7DCEDD-6F7E-4FB2-97E0-9F7D3D6D600C}"/>
              </a:ext>
            </a:extLst>
          </p:cNvPr>
          <p:cNvSpPr/>
          <p:nvPr/>
        </p:nvSpPr>
        <p:spPr>
          <a:xfrm>
            <a:off x="0" y="6716719"/>
            <a:ext cx="12192000" cy="141281"/>
          </a:xfrm>
          <a:prstGeom prst="rect">
            <a:avLst/>
          </a:prstGeom>
          <a:solidFill>
            <a:srgbClr val="79A4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851681-5D7D-47FB-956E-FA6FA544BE52}"/>
              </a:ext>
            </a:extLst>
          </p:cNvPr>
          <p:cNvSpPr/>
          <p:nvPr/>
        </p:nvSpPr>
        <p:spPr>
          <a:xfrm>
            <a:off x="0" y="6575438"/>
            <a:ext cx="12192000" cy="141281"/>
          </a:xfrm>
          <a:prstGeom prst="rect">
            <a:avLst/>
          </a:prstGeom>
          <a:solidFill>
            <a:srgbClr val="F9B1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Forest Park, GA Home Page | Forest Park, GA">
            <a:extLst>
              <a:ext uri="{FF2B5EF4-FFF2-40B4-BE49-F238E27FC236}">
                <a16:creationId xmlns:a16="http://schemas.microsoft.com/office/drawing/2014/main" id="{B6308678-1B4C-4987-9022-507F482BB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7901" y="4839640"/>
            <a:ext cx="209550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A59959C-77A1-DBD1-2914-A249A4BBFA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4540" y="1713006"/>
            <a:ext cx="11252660" cy="3811588"/>
          </a:xfrm>
        </p:spPr>
        <p:txBody>
          <a:bodyPr>
            <a:normAutofit/>
          </a:bodyPr>
          <a:lstStyle/>
          <a:p>
            <a:r>
              <a:rPr lang="en-US" sz="2200" dirty="0">
                <a:latin typeface="Georgia Pro" panose="02040502050405020303" pitchFamily="18" charset="0"/>
              </a:rPr>
              <a:t>You can apply for:</a:t>
            </a:r>
          </a:p>
          <a:p>
            <a:r>
              <a:rPr lang="en-US" sz="2200" u="sng" dirty="0">
                <a:latin typeface="Georgia Pro" panose="02040502050405020303" pitchFamily="18" charset="0"/>
              </a:rPr>
              <a:t>Building</a:t>
            </a:r>
            <a:r>
              <a:rPr lang="en-US" sz="2200" dirty="0">
                <a:latin typeface="Georgia Pro" panose="02040502050405020303" pitchFamily="18" charset="0"/>
              </a:rPr>
              <a:t>			</a:t>
            </a:r>
            <a:r>
              <a:rPr lang="en-US" sz="2200" u="sng" dirty="0">
                <a:latin typeface="Georgia Pro" panose="02040502050405020303" pitchFamily="18" charset="0"/>
              </a:rPr>
              <a:t>Licensing</a:t>
            </a:r>
            <a:r>
              <a:rPr lang="en-US" sz="2200" dirty="0">
                <a:latin typeface="Georgia Pro" panose="02040502050405020303" pitchFamily="18" charset="0"/>
              </a:rPr>
              <a:t>			</a:t>
            </a:r>
            <a:r>
              <a:rPr lang="en-US" sz="2200" u="sng" dirty="0">
                <a:latin typeface="Georgia Pro" panose="02040502050405020303" pitchFamily="18" charset="0"/>
              </a:rPr>
              <a:t>Planning &amp; Zoning</a:t>
            </a:r>
          </a:p>
          <a:p>
            <a:pPr>
              <a:lnSpc>
                <a:spcPct val="100000"/>
              </a:lnSpc>
            </a:pPr>
            <a:r>
              <a:rPr lang="en-US" sz="2200" dirty="0">
                <a:latin typeface="Georgia Pro" panose="02040502050405020303" pitchFamily="18" charset="0"/>
              </a:rPr>
              <a:t>Building Permits		Business License                      Urban Review Design Board</a:t>
            </a:r>
          </a:p>
          <a:p>
            <a:pPr>
              <a:lnSpc>
                <a:spcPct val="100000"/>
              </a:lnSpc>
            </a:pPr>
            <a:r>
              <a:rPr lang="en-US" sz="2200" dirty="0">
                <a:latin typeface="Georgia Pro" panose="02040502050405020303" pitchFamily="18" charset="0"/>
              </a:rPr>
              <a:t>Trade Permits			Adult License			Variances                              Sign &amp; Deck Permits		Alcohol Permitting		Conditional Use                 Fence Permits			Sound Permits			Rezoning                          					Special Event Permits		Lot Split or Lot 										Combination 											Zoning Verifications</a:t>
            </a:r>
          </a:p>
          <a:p>
            <a:endParaRPr lang="en-US" dirty="0"/>
          </a:p>
        </p:txBody>
      </p:sp>
      <p:pic>
        <p:nvPicPr>
          <p:cNvPr id="15" name="Picture 14" descr="A blueprint of a house&#10;&#10;Description automatically generated">
            <a:extLst>
              <a:ext uri="{FF2B5EF4-FFF2-40B4-BE49-F238E27FC236}">
                <a16:creationId xmlns:a16="http://schemas.microsoft.com/office/drawing/2014/main" id="{A12EB293-DC78-3071-D7DD-7C0FE77321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267" y="4043778"/>
            <a:ext cx="1683944" cy="2390379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F509642-D31A-5406-677E-31B68E45BE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887200" y="649367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449383"/>
      </p:ext>
    </p:extLst>
  </p:cSld>
  <p:clrMapOvr>
    <a:masterClrMapping/>
  </p:clrMapOvr>
  <p:transition spd="med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6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E38EAF1-864D-41E7-941D-B8392F995474}"/>
              </a:ext>
            </a:extLst>
          </p:cNvPr>
          <p:cNvSpPr/>
          <p:nvPr/>
        </p:nvSpPr>
        <p:spPr>
          <a:xfrm>
            <a:off x="634540" y="174940"/>
            <a:ext cx="11089359" cy="99454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ECB9EE-595A-42EA-956E-398617300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0612" y="174940"/>
            <a:ext cx="9777212" cy="893514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Georgia Pro" panose="02040502050405020303" pitchFamily="18" charset="0"/>
              </a:rPr>
              <a:t>CONCIERGES SERVICES</a:t>
            </a:r>
            <a:endParaRPr lang="en-US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CE8D0A-6FFD-49DE-A37A-A6BBB35468CA}"/>
              </a:ext>
            </a:extLst>
          </p:cNvPr>
          <p:cNvSpPr/>
          <p:nvPr/>
        </p:nvSpPr>
        <p:spPr>
          <a:xfrm>
            <a:off x="0" y="6434157"/>
            <a:ext cx="12192000" cy="141281"/>
          </a:xfrm>
          <a:prstGeom prst="rect">
            <a:avLst/>
          </a:prstGeom>
          <a:solidFill>
            <a:srgbClr val="93311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7DCEDD-6F7E-4FB2-97E0-9F7D3D6D600C}"/>
              </a:ext>
            </a:extLst>
          </p:cNvPr>
          <p:cNvSpPr/>
          <p:nvPr/>
        </p:nvSpPr>
        <p:spPr>
          <a:xfrm>
            <a:off x="0" y="6716719"/>
            <a:ext cx="12192000" cy="141281"/>
          </a:xfrm>
          <a:prstGeom prst="rect">
            <a:avLst/>
          </a:prstGeom>
          <a:solidFill>
            <a:srgbClr val="79A4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851681-5D7D-47FB-956E-FA6FA544BE52}"/>
              </a:ext>
            </a:extLst>
          </p:cNvPr>
          <p:cNvSpPr/>
          <p:nvPr/>
        </p:nvSpPr>
        <p:spPr>
          <a:xfrm>
            <a:off x="0" y="6575438"/>
            <a:ext cx="12192000" cy="141281"/>
          </a:xfrm>
          <a:prstGeom prst="rect">
            <a:avLst/>
          </a:prstGeom>
          <a:solidFill>
            <a:srgbClr val="F9B1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B119E5-F869-E409-B7A7-33708476CEF1}"/>
              </a:ext>
            </a:extLst>
          </p:cNvPr>
          <p:cNvSpPr txBox="1"/>
          <p:nvPr/>
        </p:nvSpPr>
        <p:spPr>
          <a:xfrm>
            <a:off x="1181440" y="1507182"/>
            <a:ext cx="9886384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Georgia Pro" panose="02040502050405020303" pitchFamily="18" charset="0"/>
              </a:rPr>
              <a:t>To assist our development community </a:t>
            </a:r>
            <a:r>
              <a:rPr lang="en-US" sz="2400" b="0" i="0" dirty="0">
                <a:solidFill>
                  <a:srgbClr val="001D35"/>
                </a:solidFill>
                <a:effectLst/>
                <a:latin typeface="Georgia Pro" panose="02040502050405020303" pitchFamily="18" charset="0"/>
              </a:rPr>
              <a:t>personal assistance services will be available to help developers with a variety of tasks to manage their project permitting and required approval responsibilities.  The </a:t>
            </a:r>
            <a:r>
              <a:rPr lang="en-US" sz="2400" dirty="0">
                <a:solidFill>
                  <a:srgbClr val="001D35"/>
                </a:solidFill>
                <a:latin typeface="Georgia Pro" panose="02040502050405020303" pitchFamily="18" charset="0"/>
              </a:rPr>
              <a:t>C</a:t>
            </a:r>
            <a:r>
              <a:rPr lang="en-US" sz="2400" b="0" i="0" dirty="0">
                <a:solidFill>
                  <a:srgbClr val="001D35"/>
                </a:solidFill>
                <a:effectLst/>
                <a:latin typeface="Georgia Pro" panose="02040502050405020303" pitchFamily="18" charset="0"/>
              </a:rPr>
              <a:t>apital </a:t>
            </a:r>
            <a:r>
              <a:rPr lang="en-US" sz="2400" dirty="0">
                <a:solidFill>
                  <a:srgbClr val="001D35"/>
                </a:solidFill>
                <a:latin typeface="Georgia Pro" panose="02040502050405020303" pitchFamily="18" charset="0"/>
              </a:rPr>
              <a:t>P</a:t>
            </a:r>
            <a:r>
              <a:rPr lang="en-US" sz="2400" b="0" i="0" dirty="0">
                <a:solidFill>
                  <a:srgbClr val="001D35"/>
                </a:solidFill>
                <a:effectLst/>
                <a:latin typeface="Georgia Pro" panose="02040502050405020303" pitchFamily="18" charset="0"/>
              </a:rPr>
              <a:t>roject </a:t>
            </a:r>
            <a:r>
              <a:rPr lang="en-US" sz="2400" dirty="0">
                <a:solidFill>
                  <a:srgbClr val="001D35"/>
                </a:solidFill>
                <a:latin typeface="Georgia Pro" panose="02040502050405020303" pitchFamily="18" charset="0"/>
              </a:rPr>
              <a:t>M</a:t>
            </a:r>
            <a:r>
              <a:rPr lang="en-US" sz="2400" b="0" i="0" dirty="0">
                <a:solidFill>
                  <a:srgbClr val="001D35"/>
                </a:solidFill>
                <a:effectLst/>
                <a:latin typeface="Georgia Pro" panose="02040502050405020303" pitchFamily="18" charset="0"/>
              </a:rPr>
              <a:t>anager or the Sr. Planner will assist and oversee/manage projects from start to finish as a point of contact for the developer. </a:t>
            </a:r>
            <a:r>
              <a:rPr lang="en-US" sz="2400" dirty="0">
                <a:solidFill>
                  <a:srgbClr val="001D35"/>
                </a:solidFill>
                <a:latin typeface="Georgia Pro" panose="02040502050405020303" pitchFamily="18" charset="0"/>
              </a:rPr>
              <a:t>Concierges can assist with:</a:t>
            </a:r>
          </a:p>
          <a:p>
            <a:endParaRPr lang="en-US" sz="2400" dirty="0">
              <a:solidFill>
                <a:srgbClr val="001D35"/>
              </a:solidFill>
              <a:latin typeface="Georgia Pro" panose="02040502050405020303" pitchFamily="18" charset="0"/>
            </a:endParaRP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1D35"/>
                </a:solidFill>
                <a:effectLst/>
                <a:latin typeface="Georgia Pro" panose="02040502050405020303" pitchFamily="18" charset="0"/>
              </a:rPr>
              <a:t>Land Use </a:t>
            </a:r>
            <a:r>
              <a:rPr lang="en-US" sz="2400" dirty="0">
                <a:solidFill>
                  <a:srgbClr val="001D35"/>
                </a:solidFill>
                <a:latin typeface="Georgia Pro" panose="02040502050405020303" pitchFamily="18" charset="0"/>
              </a:rPr>
              <a:t>P</a:t>
            </a:r>
            <a:r>
              <a:rPr lang="en-US" sz="2400" b="0" i="0" dirty="0">
                <a:solidFill>
                  <a:srgbClr val="001D35"/>
                </a:solidFill>
                <a:effectLst/>
                <a:latin typeface="Georgia Pro" panose="02040502050405020303" pitchFamily="18" charset="0"/>
              </a:rPr>
              <a:t>etitions 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1D35"/>
                </a:solidFill>
                <a:latin typeface="Georgia Pro" panose="02040502050405020303" pitchFamily="18" charset="0"/>
              </a:rPr>
              <a:t>Permitting and Plan Submittals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1D35"/>
                </a:solidFill>
                <a:latin typeface="Georgia Pro" panose="02040502050405020303" pitchFamily="18" charset="0"/>
              </a:rPr>
              <a:t>Information about city development standards &amp; requirements</a:t>
            </a:r>
          </a:p>
        </p:txBody>
      </p:sp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F06E9E0-7626-DBB7-7E06-9214A651A3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887200" y="657543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688983"/>
      </p:ext>
    </p:extLst>
  </p:cSld>
  <p:clrMapOvr>
    <a:masterClrMapping/>
  </p:clrMapOvr>
  <p:transition spd="med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014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E38EAF1-864D-41E7-941D-B8392F995474}"/>
              </a:ext>
            </a:extLst>
          </p:cNvPr>
          <p:cNvSpPr/>
          <p:nvPr/>
        </p:nvSpPr>
        <p:spPr>
          <a:xfrm>
            <a:off x="698548" y="174940"/>
            <a:ext cx="11089359" cy="99454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ECB9EE-595A-42EA-956E-398617300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0612" y="174940"/>
            <a:ext cx="9777212" cy="89351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Georgia Pro" panose="02040502050405020303" pitchFamily="18" charset="0"/>
              </a:rPr>
              <a:t>DEVELOPMENT PROCESS</a:t>
            </a:r>
            <a:endParaRPr lang="en-US" b="1" dirty="0">
              <a:solidFill>
                <a:srgbClr val="9331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CE8D0A-6FFD-49DE-A37A-A6BBB35468CA}"/>
              </a:ext>
            </a:extLst>
          </p:cNvPr>
          <p:cNvSpPr/>
          <p:nvPr/>
        </p:nvSpPr>
        <p:spPr>
          <a:xfrm>
            <a:off x="0" y="6434157"/>
            <a:ext cx="12192000" cy="141281"/>
          </a:xfrm>
          <a:prstGeom prst="rect">
            <a:avLst/>
          </a:prstGeom>
          <a:solidFill>
            <a:srgbClr val="93311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7DCEDD-6F7E-4FB2-97E0-9F7D3D6D600C}"/>
              </a:ext>
            </a:extLst>
          </p:cNvPr>
          <p:cNvSpPr/>
          <p:nvPr/>
        </p:nvSpPr>
        <p:spPr>
          <a:xfrm>
            <a:off x="0" y="6716719"/>
            <a:ext cx="12192000" cy="141281"/>
          </a:xfrm>
          <a:prstGeom prst="rect">
            <a:avLst/>
          </a:prstGeom>
          <a:solidFill>
            <a:srgbClr val="79A4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851681-5D7D-47FB-956E-FA6FA544BE52}"/>
              </a:ext>
            </a:extLst>
          </p:cNvPr>
          <p:cNvSpPr/>
          <p:nvPr/>
        </p:nvSpPr>
        <p:spPr>
          <a:xfrm>
            <a:off x="0" y="6575438"/>
            <a:ext cx="12192000" cy="141281"/>
          </a:xfrm>
          <a:prstGeom prst="rect">
            <a:avLst/>
          </a:prstGeom>
          <a:solidFill>
            <a:srgbClr val="F9B1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534E3602-FE8A-4376-B9D9-143400465D53}"/>
              </a:ext>
            </a:extLst>
          </p:cNvPr>
          <p:cNvSpPr txBox="1">
            <a:spLocks/>
          </p:cNvSpPr>
          <p:nvPr/>
        </p:nvSpPr>
        <p:spPr>
          <a:xfrm>
            <a:off x="7286625" y="4707934"/>
            <a:ext cx="2871276" cy="95045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RESPONDERS OF INFORMATION</a:t>
            </a:r>
          </a:p>
        </p:txBody>
      </p:sp>
      <p:graphicFrame>
        <p:nvGraphicFramePr>
          <p:cNvPr id="15" name="Content Placeholder 3">
            <a:extLst>
              <a:ext uri="{FF2B5EF4-FFF2-40B4-BE49-F238E27FC236}">
                <a16:creationId xmlns:a16="http://schemas.microsoft.com/office/drawing/2014/main" id="{57F58CD2-BDD8-DB85-ADAF-0F15E1363B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2271371"/>
              </p:ext>
            </p:extLst>
          </p:nvPr>
        </p:nvGraphicFramePr>
        <p:xfrm>
          <a:off x="545708" y="1945247"/>
          <a:ext cx="10052188" cy="3563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FE8F3AB-582A-BA6C-E019-45B2DC670C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887200" y="657543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82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2000">
        <p14:flythrough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794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Graphic spid="1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E38EAF1-864D-41E7-941D-B8392F995474}"/>
              </a:ext>
            </a:extLst>
          </p:cNvPr>
          <p:cNvSpPr/>
          <p:nvPr/>
        </p:nvSpPr>
        <p:spPr>
          <a:xfrm>
            <a:off x="634540" y="174940"/>
            <a:ext cx="11089359" cy="99454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ECB9EE-595A-42EA-956E-398617300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6687" y="141281"/>
            <a:ext cx="8298626" cy="893514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C00000"/>
                </a:solidFill>
                <a:latin typeface="Georgia Pro" panose="02040502050405020303" pitchFamily="18" charset="0"/>
              </a:rPr>
              <a:t>MODIFYING DEVELOPING PROCESS</a:t>
            </a:r>
            <a:endParaRPr lang="en-U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CE8D0A-6FFD-49DE-A37A-A6BBB35468CA}"/>
              </a:ext>
            </a:extLst>
          </p:cNvPr>
          <p:cNvSpPr/>
          <p:nvPr/>
        </p:nvSpPr>
        <p:spPr>
          <a:xfrm>
            <a:off x="0" y="6434157"/>
            <a:ext cx="12192000" cy="141281"/>
          </a:xfrm>
          <a:prstGeom prst="rect">
            <a:avLst/>
          </a:prstGeom>
          <a:solidFill>
            <a:srgbClr val="93311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7DCEDD-6F7E-4FB2-97E0-9F7D3D6D600C}"/>
              </a:ext>
            </a:extLst>
          </p:cNvPr>
          <p:cNvSpPr/>
          <p:nvPr/>
        </p:nvSpPr>
        <p:spPr>
          <a:xfrm>
            <a:off x="0" y="6716719"/>
            <a:ext cx="12192000" cy="141281"/>
          </a:xfrm>
          <a:prstGeom prst="rect">
            <a:avLst/>
          </a:prstGeom>
          <a:solidFill>
            <a:srgbClr val="79A4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851681-5D7D-47FB-956E-FA6FA544BE52}"/>
              </a:ext>
            </a:extLst>
          </p:cNvPr>
          <p:cNvSpPr/>
          <p:nvPr/>
        </p:nvSpPr>
        <p:spPr>
          <a:xfrm>
            <a:off x="0" y="6575438"/>
            <a:ext cx="12192000" cy="141281"/>
          </a:xfrm>
          <a:prstGeom prst="rect">
            <a:avLst/>
          </a:prstGeom>
          <a:solidFill>
            <a:srgbClr val="F9B1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534E3602-FE8A-4376-B9D9-143400465D53}"/>
              </a:ext>
            </a:extLst>
          </p:cNvPr>
          <p:cNvSpPr txBox="1">
            <a:spLocks/>
          </p:cNvSpPr>
          <p:nvPr/>
        </p:nvSpPr>
        <p:spPr>
          <a:xfrm>
            <a:off x="7286625" y="4747232"/>
            <a:ext cx="2871276" cy="95045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RESPONDERS OF INFORMATIN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C7238C98-FE46-7198-1498-AAC5202993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3648416"/>
              </p:ext>
            </p:extLst>
          </p:nvPr>
        </p:nvGraphicFramePr>
        <p:xfrm>
          <a:off x="699616" y="1885163"/>
          <a:ext cx="10325100" cy="3563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BEDB80D-1700-BCFC-3DFA-7984BEC786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 flipV="1">
            <a:off x="11723899" y="657543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64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2000">
        <p14:flythrough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254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Graphic spid="7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E38EAF1-864D-41E7-941D-B8392F995474}"/>
              </a:ext>
            </a:extLst>
          </p:cNvPr>
          <p:cNvSpPr/>
          <p:nvPr/>
        </p:nvSpPr>
        <p:spPr>
          <a:xfrm>
            <a:off x="634540" y="174940"/>
            <a:ext cx="11089359" cy="100694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ECB9EE-595A-42EA-956E-398617300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244" y="147090"/>
            <a:ext cx="11285950" cy="89351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Georgia Pro" panose="02040502050405020303" pitchFamily="18" charset="0"/>
              </a:rPr>
              <a:t>THANK YOU</a:t>
            </a:r>
            <a:endParaRPr lang="en-US" b="1" dirty="0">
              <a:solidFill>
                <a:srgbClr val="9331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CE8D0A-6FFD-49DE-A37A-A6BBB35468CA}"/>
              </a:ext>
            </a:extLst>
          </p:cNvPr>
          <p:cNvSpPr/>
          <p:nvPr/>
        </p:nvSpPr>
        <p:spPr>
          <a:xfrm>
            <a:off x="0" y="6434157"/>
            <a:ext cx="12192000" cy="141281"/>
          </a:xfrm>
          <a:prstGeom prst="rect">
            <a:avLst/>
          </a:prstGeom>
          <a:solidFill>
            <a:srgbClr val="93311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7DCEDD-6F7E-4FB2-97E0-9F7D3D6D600C}"/>
              </a:ext>
            </a:extLst>
          </p:cNvPr>
          <p:cNvSpPr/>
          <p:nvPr/>
        </p:nvSpPr>
        <p:spPr>
          <a:xfrm>
            <a:off x="0" y="6716719"/>
            <a:ext cx="12192000" cy="141281"/>
          </a:xfrm>
          <a:prstGeom prst="rect">
            <a:avLst/>
          </a:prstGeom>
          <a:solidFill>
            <a:srgbClr val="79A4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851681-5D7D-47FB-956E-FA6FA544BE52}"/>
              </a:ext>
            </a:extLst>
          </p:cNvPr>
          <p:cNvSpPr/>
          <p:nvPr/>
        </p:nvSpPr>
        <p:spPr>
          <a:xfrm>
            <a:off x="0" y="6575438"/>
            <a:ext cx="12192000" cy="141281"/>
          </a:xfrm>
          <a:prstGeom prst="rect">
            <a:avLst/>
          </a:prstGeom>
          <a:solidFill>
            <a:srgbClr val="F9B1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Forest Park, GA Home Page | Forest Park, GA">
            <a:extLst>
              <a:ext uri="{FF2B5EF4-FFF2-40B4-BE49-F238E27FC236}">
                <a16:creationId xmlns:a16="http://schemas.microsoft.com/office/drawing/2014/main" id="{B6308678-1B4C-4987-9022-507F482BB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4325" y="5064006"/>
            <a:ext cx="1869076" cy="1852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2F28433-3EBE-B236-3629-B4BA69E640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6244" y="1502875"/>
            <a:ext cx="11089358" cy="4209862"/>
          </a:xfrm>
        </p:spPr>
        <p:txBody>
          <a:bodyPr>
            <a:normAutofit/>
          </a:bodyPr>
          <a:lstStyle/>
          <a:p>
            <a:pPr algn="ctr"/>
            <a:r>
              <a:rPr lang="en-US" sz="5200" dirty="0"/>
              <a:t> </a:t>
            </a:r>
            <a:r>
              <a:rPr lang="en-US" sz="2400" dirty="0">
                <a:latin typeface="Georgia Pro" panose="02040502050405020303" pitchFamily="18" charset="0"/>
              </a:rPr>
              <a:t>If you have a plan or even an idea for development in the city stop by and speak to us first. We are located at:</a:t>
            </a:r>
          </a:p>
          <a:p>
            <a:pPr algn="ctr"/>
            <a:r>
              <a:rPr lang="en-US" sz="2400" dirty="0">
                <a:latin typeface="Georgia Pro" panose="02040502050405020303" pitchFamily="18" charset="0"/>
              </a:rPr>
              <a:t> </a:t>
            </a:r>
            <a:r>
              <a:rPr lang="en-US" sz="2400" i="1" dirty="0">
                <a:latin typeface="Georgia Pro" panose="02040502050405020303" pitchFamily="18" charset="0"/>
              </a:rPr>
              <a:t>785 Forest Parkway. Open M-F from, 8 am to 4:30 pm.</a:t>
            </a:r>
          </a:p>
          <a:p>
            <a:pPr algn="ctr"/>
            <a:endParaRPr lang="en-US" sz="2400" dirty="0">
              <a:latin typeface="Georgia Pro" panose="02040502050405020303" pitchFamily="18" charset="0"/>
            </a:endParaRPr>
          </a:p>
          <a:p>
            <a:pPr algn="ctr"/>
            <a:r>
              <a:rPr lang="en-US" sz="2400" dirty="0">
                <a:latin typeface="Georgia Pro" panose="02040502050405020303" pitchFamily="18" charset="0"/>
              </a:rPr>
              <a:t>We look forward to working with you to make </a:t>
            </a:r>
          </a:p>
          <a:p>
            <a:pPr algn="ctr"/>
            <a:r>
              <a:rPr lang="en-US" sz="2400" dirty="0">
                <a:latin typeface="Georgia Pro" panose="02040502050405020303" pitchFamily="18" charset="0"/>
              </a:rPr>
              <a:t>the City of Forest Park the best place to live, work and play!</a:t>
            </a:r>
          </a:p>
          <a:p>
            <a:pPr algn="ctr"/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A black background with green and yellow text&#10;&#10;Description automatically generated">
            <a:extLst>
              <a:ext uri="{FF2B5EF4-FFF2-40B4-BE49-F238E27FC236}">
                <a16:creationId xmlns:a16="http://schemas.microsoft.com/office/drawing/2014/main" id="{9E6EDBE6-FBE1-4EE9-6D10-FB7884171E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40" y="4292755"/>
            <a:ext cx="3067598" cy="3067598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F93CEEA-12EA-CD60-362A-2C46B170F1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948601" y="652181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937489"/>
      </p:ext>
    </p:extLst>
  </p:cSld>
  <p:clrMapOvr>
    <a:masterClrMapping/>
  </p:clrMapOvr>
  <p:transition spd="med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05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E38EAF1-864D-41E7-941D-B8392F995474}"/>
              </a:ext>
            </a:extLst>
          </p:cNvPr>
          <p:cNvSpPr/>
          <p:nvPr/>
        </p:nvSpPr>
        <p:spPr>
          <a:xfrm>
            <a:off x="634540" y="174940"/>
            <a:ext cx="11089359" cy="99454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ECB9EE-595A-42EA-956E-398617300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244" y="147090"/>
            <a:ext cx="11285950" cy="89351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>
                <a:solidFill>
                  <a:srgbClr val="9331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Stay Informed &amp; Connect With Us Online!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CE8D0A-6FFD-49DE-A37A-A6BBB35468CA}"/>
              </a:ext>
            </a:extLst>
          </p:cNvPr>
          <p:cNvSpPr/>
          <p:nvPr/>
        </p:nvSpPr>
        <p:spPr>
          <a:xfrm>
            <a:off x="0" y="6434157"/>
            <a:ext cx="12192000" cy="141281"/>
          </a:xfrm>
          <a:prstGeom prst="rect">
            <a:avLst/>
          </a:prstGeom>
          <a:solidFill>
            <a:srgbClr val="93311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7DCEDD-6F7E-4FB2-97E0-9F7D3D6D600C}"/>
              </a:ext>
            </a:extLst>
          </p:cNvPr>
          <p:cNvSpPr/>
          <p:nvPr/>
        </p:nvSpPr>
        <p:spPr>
          <a:xfrm>
            <a:off x="0" y="6716719"/>
            <a:ext cx="12192000" cy="141281"/>
          </a:xfrm>
          <a:prstGeom prst="rect">
            <a:avLst/>
          </a:prstGeom>
          <a:solidFill>
            <a:srgbClr val="79A4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851681-5D7D-47FB-956E-FA6FA544BE52}"/>
              </a:ext>
            </a:extLst>
          </p:cNvPr>
          <p:cNvSpPr/>
          <p:nvPr/>
        </p:nvSpPr>
        <p:spPr>
          <a:xfrm>
            <a:off x="0" y="6575438"/>
            <a:ext cx="12192000" cy="141281"/>
          </a:xfrm>
          <a:prstGeom prst="rect">
            <a:avLst/>
          </a:prstGeom>
          <a:solidFill>
            <a:srgbClr val="F9B1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Forest Park, GA Home Page | Forest Park, GA">
            <a:extLst>
              <a:ext uri="{FF2B5EF4-FFF2-40B4-BE49-F238E27FC236}">
                <a16:creationId xmlns:a16="http://schemas.microsoft.com/office/drawing/2014/main" id="{B6308678-1B4C-4987-9022-507F482BB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0" y="4781550"/>
            <a:ext cx="209550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two cell phones with qr code&#10;&#10;Description automatically generated">
            <a:extLst>
              <a:ext uri="{FF2B5EF4-FFF2-40B4-BE49-F238E27FC236}">
                <a16:creationId xmlns:a16="http://schemas.microsoft.com/office/drawing/2014/main" id="{0DB4EF0B-CBDF-1EC6-3D8C-2B96750DAD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381" y="1381553"/>
            <a:ext cx="3745886" cy="4994514"/>
          </a:xfrm>
          <a:prstGeom prst="rect">
            <a:avLst/>
          </a:prstGeom>
        </p:spPr>
      </p:pic>
      <p:pic>
        <p:nvPicPr>
          <p:cNvPr id="10" name="Picture 9" descr="A qr code with a qr code on it&#10;&#10;Description automatically generated">
            <a:extLst>
              <a:ext uri="{FF2B5EF4-FFF2-40B4-BE49-F238E27FC236}">
                <a16:creationId xmlns:a16="http://schemas.microsoft.com/office/drawing/2014/main" id="{64504323-5CF9-EB8E-4AB5-B2DF4437D2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69002"/>
            <a:ext cx="3649226" cy="4865635"/>
          </a:xfrm>
          <a:prstGeom prst="rect">
            <a:avLst/>
          </a:prstGeom>
          <a:ln w="28575">
            <a:solidFill>
              <a:srgbClr val="933115"/>
            </a:solidFill>
          </a:ln>
        </p:spPr>
      </p:pic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E83D9B9-DC0A-CFE3-4E12-C37F0F6E7D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887200" y="6504797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59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12"/>
    </mc:Choice>
    <mc:Fallback xmlns="">
      <p:transition spd="slow" advTm="71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1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rest Park Theme" id="{FB41B11B-A0B4-4922-95F0-8F6CB172A9EC}" vid="{FCCE0370-B7D0-4D0A-828D-E12F8287EB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79CBADA03D2E4695FA4F3E79E8E8AF" ma:contentTypeVersion="11" ma:contentTypeDescription="Create a new document." ma:contentTypeScope="" ma:versionID="310bd49f1163cedcbe2daf96de5b04c6">
  <xsd:schema xmlns:xsd="http://www.w3.org/2001/XMLSchema" xmlns:xs="http://www.w3.org/2001/XMLSchema" xmlns:p="http://schemas.microsoft.com/office/2006/metadata/properties" xmlns:ns3="6b06a3c0-f15d-49ef-89a2-5e388181c5cb" xmlns:ns4="f774ba20-ad5a-4913-ad90-5bc143dd9c10" targetNamespace="http://schemas.microsoft.com/office/2006/metadata/properties" ma:root="true" ma:fieldsID="d5519179029f58937da1e386b5bfc9ee" ns3:_="" ns4:_="">
    <xsd:import namespace="6b06a3c0-f15d-49ef-89a2-5e388181c5cb"/>
    <xsd:import namespace="f774ba20-ad5a-4913-ad90-5bc143dd9c1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06a3c0-f15d-49ef-89a2-5e388181c5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74ba20-ad5a-4913-ad90-5bc143dd9c10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b06a3c0-f15d-49ef-89a2-5e388181c5cb" xsi:nil="true"/>
  </documentManagement>
</p:properties>
</file>

<file path=customXml/itemProps1.xml><?xml version="1.0" encoding="utf-8"?>
<ds:datastoreItem xmlns:ds="http://schemas.openxmlformats.org/officeDocument/2006/customXml" ds:itemID="{F23DFD11-CE44-4C05-95B9-D6AAD4F25587}">
  <ds:schemaRefs>
    <ds:schemaRef ds:uri="6b06a3c0-f15d-49ef-89a2-5e388181c5cb"/>
    <ds:schemaRef ds:uri="f774ba20-ad5a-4913-ad90-5bc143dd9c1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9AA1DE7-512B-4CA6-BE48-E652DB1BFA8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24E4873-7BB6-416A-BEC8-0FE0C22004C4}">
  <ds:schemaRefs>
    <ds:schemaRef ds:uri="6b06a3c0-f15d-49ef-89a2-5e388181c5cb"/>
    <ds:schemaRef ds:uri="f774ba20-ad5a-4913-ad90-5bc143dd9c1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Forest Park Theme</Template>
  <TotalTime>5695</TotalTime>
  <Words>778</Words>
  <Application>Microsoft Office PowerPoint</Application>
  <PresentationFormat>Widescreen</PresentationFormat>
  <Paragraphs>72</Paragraphs>
  <Slides>8</Slides>
  <Notes>8</Notes>
  <HiddenSlides>0</HiddenSlides>
  <MMClips>8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Aptos</vt:lpstr>
      <vt:lpstr>Arial</vt:lpstr>
      <vt:lpstr>Calibri</vt:lpstr>
      <vt:lpstr>Calibri Light</vt:lpstr>
      <vt:lpstr>Georgia Pro</vt:lpstr>
      <vt:lpstr>Office Theme</vt:lpstr>
      <vt:lpstr>“ONE-STOP SHOP” DEVELOPMENT OFFICE</vt:lpstr>
      <vt:lpstr>PowerPoint Presentation</vt:lpstr>
      <vt:lpstr>PowerPoint Presentation</vt:lpstr>
      <vt:lpstr>CONCIERGES SERVICES</vt:lpstr>
      <vt:lpstr>DEVELOPMENT PROCESS</vt:lpstr>
      <vt:lpstr>MODIFYING DEVELOPING PROCESS</vt:lpstr>
      <vt:lpstr>THANK YOU</vt:lpstr>
      <vt:lpstr>Stay Informed &amp; Connect With Us Online!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Cox</dc:creator>
  <cp:lastModifiedBy>Nicole Dozier</cp:lastModifiedBy>
  <cp:revision>2</cp:revision>
  <cp:lastPrinted>2023-10-26T19:11:22Z</cp:lastPrinted>
  <dcterms:created xsi:type="dcterms:W3CDTF">2021-11-02T19:08:12Z</dcterms:created>
  <dcterms:modified xsi:type="dcterms:W3CDTF">2024-10-21T12:56:23Z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0x0101002179CBADA03D2E4695FA4F3E79E8E8AF</vt:lpwstr>
  </property>
</Properties>
</file>